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Montserrat Medium"/>
      <p:regular r:id="rId19"/>
      <p:bold r:id="rId20"/>
      <p:italic r:id="rId21"/>
      <p:boldItalic r:id="rId22"/>
    </p:embeddedFont>
    <p:embeddedFont>
      <p:font typeface="Montserrat Ligh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348">
          <p15:clr>
            <a:srgbClr val="9AA0A6"/>
          </p15:clr>
        </p15:guide>
      </p15:sldGuideLst>
    </p:ext>
    <p:ext uri="http://customooxmlschemas.google.com/">
      <go:slidesCustomData xmlns:go="http://customooxmlschemas.google.com/" r:id="rId27" roundtripDataSignature="AMtx7mhalBLw16yaVv+sCIVvCiwuk1pI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34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Medium-bold.fntdata"/><Relationship Id="rId22" Type="http://schemas.openxmlformats.org/officeDocument/2006/relationships/font" Target="fonts/MontserratMedium-boldItalic.fntdata"/><Relationship Id="rId21" Type="http://schemas.openxmlformats.org/officeDocument/2006/relationships/font" Target="fonts/MontserratMedium-italic.fntdata"/><Relationship Id="rId24" Type="http://schemas.openxmlformats.org/officeDocument/2006/relationships/font" Target="fonts/MontserratLight-bold.fntdata"/><Relationship Id="rId23" Type="http://schemas.openxmlformats.org/officeDocument/2006/relationships/font" Target="fonts/Montserrat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boldItalic.fntdata"/><Relationship Id="rId25" Type="http://schemas.openxmlformats.org/officeDocument/2006/relationships/font" Target="fonts/MontserratLight-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19" Type="http://schemas.openxmlformats.org/officeDocument/2006/relationships/font" Target="fonts/MontserratMedium-regular.fntdata"/><Relationship Id="rId18"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FR"/>
              <a:t>Revoir la mise en page + ajouter des photos de la F1</a:t>
            </a:r>
            <a:endParaRPr/>
          </a:p>
          <a:p>
            <a:pPr indent="0" lvl="0" marL="0" rtl="0" algn="l">
              <a:lnSpc>
                <a:spcPct val="100000"/>
              </a:lnSpc>
              <a:spcBef>
                <a:spcPts val="0"/>
              </a:spcBef>
              <a:spcAft>
                <a:spcPts val="0"/>
              </a:spcAft>
              <a:buSzPts val="1100"/>
              <a:buNone/>
            </a:pPr>
            <a:r>
              <a:rPr lang="fr-FR"/>
              <a:t>+ parler du périmètre : on se base sur les données de 2010 à 2022 pour prédire les courses de 2022</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65100" rtl="0" algn="l">
              <a:lnSpc>
                <a:spcPct val="100000"/>
              </a:lnSpc>
              <a:spcBef>
                <a:spcPts val="0"/>
              </a:spcBef>
              <a:spcAft>
                <a:spcPts val="0"/>
              </a:spcAft>
              <a:buSzPts val="1100"/>
              <a:buNone/>
            </a:pPr>
            <a:r>
              <a:rPr b="1" lang="fr-FR"/>
              <a:t>Indicateurs pris en compte basés sur les données de 2010 à 2021 :</a:t>
            </a:r>
            <a:endParaRPr/>
          </a:p>
          <a:p>
            <a:pPr indent="0" lvl="0" marL="165100" rtl="0" algn="l">
              <a:lnSpc>
                <a:spcPct val="100000"/>
              </a:lnSpc>
              <a:spcBef>
                <a:spcPts val="0"/>
              </a:spcBef>
              <a:spcAft>
                <a:spcPts val="0"/>
              </a:spcAft>
              <a:buSzPts val="1100"/>
              <a:buNone/>
            </a:pPr>
            <a:r>
              <a:t/>
            </a:r>
            <a:endParaRPr b="1"/>
          </a:p>
          <a:p>
            <a:pPr indent="-298450" lvl="0" marL="457200" rtl="0" algn="l">
              <a:lnSpc>
                <a:spcPct val="100000"/>
              </a:lnSpc>
              <a:spcBef>
                <a:spcPts val="0"/>
              </a:spcBef>
              <a:spcAft>
                <a:spcPts val="0"/>
              </a:spcAft>
              <a:buSzPts val="1100"/>
              <a:buChar char="●"/>
            </a:pPr>
            <a:r>
              <a:rPr lang="fr-FR"/>
              <a:t>Indicateurs sur le pilote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fr-FR"/>
              <a:t>Indicateurs sur l’écurie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fr-FR"/>
              <a:t>Indicateurs sur la course (distance du circuit, nombre de tour, type, pays…)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fr-FR"/>
              <a:t>Indicateurs météos (clémente, neutre, peu clémente)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fr-FR"/>
              <a:t>Indicateurs session (matin, midi, soir, nuit) en fonction de l’heure du début de la course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fr-FR" sz="1100" u="none" cap="none" strike="noStrike">
                <a:solidFill>
                  <a:srgbClr val="000000"/>
                </a:solidFill>
                <a:latin typeface="Arial"/>
                <a:ea typeface="Arial"/>
                <a:cs typeface="Arial"/>
                <a:sym typeface="Arial"/>
              </a:rPr>
              <a:t>Le modèle à tendance à prédire facilement la victoire lors d’une course alors qu’il ne peut y avoir qu’un seul vainqueur par course : classer les prédictions par courses et faire un rank</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fr-FR" sz="1100" u="none" cap="none" strike="noStrike">
                <a:solidFill>
                  <a:srgbClr val="000000"/>
                </a:solidFill>
                <a:latin typeface="Arial"/>
                <a:ea typeface="Arial"/>
                <a:cs typeface="Arial"/>
                <a:sym typeface="Arial"/>
              </a:rPr>
              <a:t>Il y a des probabilités qui sont similaires pour certains pilotes et c’est peut être normal car ils sont issus de la même écurie. Donc il faudrait explorer les features qui influent sur la prédiction.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gi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gif"/><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 Logo animation" type="title">
  <p:cSld name="TITLE">
    <p:spTree>
      <p:nvGrpSpPr>
        <p:cNvPr id="9" name="Shape 9"/>
        <p:cNvGrpSpPr/>
        <p:nvPr/>
      </p:nvGrpSpPr>
      <p:grpSpPr>
        <a:xfrm>
          <a:off x="0" y="0"/>
          <a:ext cx="0" cy="0"/>
          <a:chOff x="0" y="0"/>
          <a:chExt cx="0" cy="0"/>
        </a:xfrm>
      </p:grpSpPr>
      <p:sp>
        <p:nvSpPr>
          <p:cNvPr id="10" name="Google Shape;1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pic>
        <p:nvPicPr>
          <p:cNvPr id="11" name="Google Shape;11;p11"/>
          <p:cNvPicPr preferRelativeResize="0"/>
          <p:nvPr/>
        </p:nvPicPr>
        <p:blipFill rotWithShape="1">
          <a:blip r:embed="rId2">
            <a:alphaModFix/>
          </a:blip>
          <a:srcRect b="0" l="0" r="0" t="0"/>
          <a:stretch/>
        </p:blipFill>
        <p:spPr>
          <a:xfrm>
            <a:off x="0" y="0"/>
            <a:ext cx="9144000" cy="514348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a) Title - Red dress animation">
  <p:cSld name="CUSTOM_6_2_1_1">
    <p:spTree>
      <p:nvGrpSpPr>
        <p:cNvPr id="72" name="Shape 72"/>
        <p:cNvGrpSpPr/>
        <p:nvPr/>
      </p:nvGrpSpPr>
      <p:grpSpPr>
        <a:xfrm>
          <a:off x="0" y="0"/>
          <a:ext cx="0" cy="0"/>
          <a:chOff x="0" y="0"/>
          <a:chExt cx="0" cy="0"/>
        </a:xfrm>
      </p:grpSpPr>
      <p:pic>
        <p:nvPicPr>
          <p:cNvPr id="73" name="Google Shape;73;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4" name="Google Shape;74;p20"/>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chemeClr val="lt1"/>
                </a:solidFill>
                <a:latin typeface="Montserrat"/>
                <a:ea typeface="Montserrat"/>
                <a:cs typeface="Montserrat"/>
                <a:sym typeface="Montserrat"/>
              </a:rPr>
              <a:t>‹#›</a:t>
            </a:fld>
            <a:endParaRPr b="1" i="0" sz="1000" u="none" cap="none" strike="noStrike">
              <a:solidFill>
                <a:schemeClr val="lt1"/>
              </a:solidFill>
              <a:latin typeface="Montserrat"/>
              <a:ea typeface="Montserrat"/>
              <a:cs typeface="Montserrat"/>
              <a:sym typeface="Montserrat"/>
            </a:endParaRPr>
          </a:p>
        </p:txBody>
      </p:sp>
      <p:sp>
        <p:nvSpPr>
          <p:cNvPr id="75" name="Google Shape;75;p20"/>
          <p:cNvSpPr txBox="1"/>
          <p:nvPr>
            <p:ph idx="1" type="subTitle"/>
          </p:nvPr>
        </p:nvSpPr>
        <p:spPr>
          <a:xfrm>
            <a:off x="1078400" y="894425"/>
            <a:ext cx="2786400" cy="15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type="title"/>
          </p:nvPr>
        </p:nvSpPr>
        <p:spPr>
          <a:xfrm>
            <a:off x="1078400" y="1054325"/>
            <a:ext cx="4126800" cy="2195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77" name="Google Shape;77;p20"/>
          <p:cNvSpPr txBox="1"/>
          <p:nvPr>
            <p:ph idx="2" type="body"/>
          </p:nvPr>
        </p:nvSpPr>
        <p:spPr>
          <a:xfrm>
            <a:off x="1078400" y="3516802"/>
            <a:ext cx="3987000" cy="8316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orient="horz" pos="664">
          <p15:clr>
            <a:srgbClr val="FA7B17"/>
          </p15:clr>
        </p15:guide>
        <p15:guide id="2" pos="679">
          <p15:clr>
            <a:srgbClr val="FA7B17"/>
          </p15:clr>
        </p15:guide>
        <p15:guide id="3" orient="horz" pos="2215">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b) Title - Buildings animation">
  <p:cSld name="CUSTOM_6_2_1_1_1">
    <p:spTree>
      <p:nvGrpSpPr>
        <p:cNvPr id="78" name="Shape 78"/>
        <p:cNvGrpSpPr/>
        <p:nvPr/>
      </p:nvGrpSpPr>
      <p:grpSpPr>
        <a:xfrm>
          <a:off x="0" y="0"/>
          <a:ext cx="0" cy="0"/>
          <a:chOff x="0" y="0"/>
          <a:chExt cx="0" cy="0"/>
        </a:xfrm>
      </p:grpSpPr>
      <p:pic>
        <p:nvPicPr>
          <p:cNvPr id="79" name="Google Shape;79;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0" name="Google Shape;80;p21"/>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81" name="Google Shape;81;p21"/>
          <p:cNvSpPr txBox="1"/>
          <p:nvPr>
            <p:ph idx="1" type="subTitle"/>
          </p:nvPr>
        </p:nvSpPr>
        <p:spPr>
          <a:xfrm>
            <a:off x="1078400" y="894425"/>
            <a:ext cx="2786400" cy="15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p:nvPr>
            <p:ph type="title"/>
          </p:nvPr>
        </p:nvSpPr>
        <p:spPr>
          <a:xfrm>
            <a:off x="1078400" y="1054325"/>
            <a:ext cx="4126800" cy="2195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83" name="Google Shape;83;p21"/>
          <p:cNvSpPr txBox="1"/>
          <p:nvPr>
            <p:ph idx="2" type="body"/>
          </p:nvPr>
        </p:nvSpPr>
        <p:spPr>
          <a:xfrm>
            <a:off x="1078400" y="3516802"/>
            <a:ext cx="3987000" cy="8316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orient="horz" pos="664">
          <p15:clr>
            <a:srgbClr val="FA7B17"/>
          </p15:clr>
        </p15:guide>
        <p15:guide id="2" pos="679">
          <p15:clr>
            <a:srgbClr val="FA7B17"/>
          </p15:clr>
        </p15:guide>
        <p15:guide id="3" orient="horz" pos="2215">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c) Title - Light strings animation">
  <p:cSld name="CUSTOM_6_2_1_1_2">
    <p:spTree>
      <p:nvGrpSpPr>
        <p:cNvPr id="84" name="Shape 84"/>
        <p:cNvGrpSpPr/>
        <p:nvPr/>
      </p:nvGrpSpPr>
      <p:grpSpPr>
        <a:xfrm>
          <a:off x="0" y="0"/>
          <a:ext cx="0" cy="0"/>
          <a:chOff x="0" y="0"/>
          <a:chExt cx="0" cy="0"/>
        </a:xfrm>
      </p:grpSpPr>
      <p:pic>
        <p:nvPicPr>
          <p:cNvPr id="85" name="Google Shape;85;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6" name="Google Shape;86;p22"/>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87" name="Google Shape;87;p22"/>
          <p:cNvSpPr txBox="1"/>
          <p:nvPr>
            <p:ph idx="1" type="subTitle"/>
          </p:nvPr>
        </p:nvSpPr>
        <p:spPr>
          <a:xfrm>
            <a:off x="1078400" y="894425"/>
            <a:ext cx="2786400" cy="15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2"/>
          <p:cNvSpPr txBox="1"/>
          <p:nvPr>
            <p:ph type="title"/>
          </p:nvPr>
        </p:nvSpPr>
        <p:spPr>
          <a:xfrm>
            <a:off x="1078400" y="1054325"/>
            <a:ext cx="4126800" cy="2195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89" name="Google Shape;89;p22"/>
          <p:cNvSpPr txBox="1"/>
          <p:nvPr>
            <p:ph idx="2" type="body"/>
          </p:nvPr>
        </p:nvSpPr>
        <p:spPr>
          <a:xfrm>
            <a:off x="1078400" y="3516802"/>
            <a:ext cx="3987000" cy="8316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orient="horz" pos="664">
          <p15:clr>
            <a:srgbClr val="FA7B17"/>
          </p15:clr>
        </p15:guide>
        <p15:guide id="2" pos="679">
          <p15:clr>
            <a:srgbClr val="FA7B17"/>
          </p15:clr>
        </p15:guide>
        <p15:guide id="3" orient="horz" pos="2215">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d) Title - Light jumps animation">
  <p:cSld name="CUSTOM_6_2_1_1_1_1">
    <p:spTree>
      <p:nvGrpSpPr>
        <p:cNvPr id="90" name="Shape 90"/>
        <p:cNvGrpSpPr/>
        <p:nvPr/>
      </p:nvGrpSpPr>
      <p:grpSpPr>
        <a:xfrm>
          <a:off x="0" y="0"/>
          <a:ext cx="0" cy="0"/>
          <a:chOff x="0" y="0"/>
          <a:chExt cx="0" cy="0"/>
        </a:xfrm>
      </p:grpSpPr>
      <p:pic>
        <p:nvPicPr>
          <p:cNvPr id="91" name="Google Shape;91;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23"/>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93" name="Google Shape;93;p23"/>
          <p:cNvSpPr txBox="1"/>
          <p:nvPr>
            <p:ph idx="1" type="subTitle"/>
          </p:nvPr>
        </p:nvSpPr>
        <p:spPr>
          <a:xfrm>
            <a:off x="1078400" y="894425"/>
            <a:ext cx="2786400" cy="15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3"/>
          <p:cNvSpPr txBox="1"/>
          <p:nvPr>
            <p:ph type="title"/>
          </p:nvPr>
        </p:nvSpPr>
        <p:spPr>
          <a:xfrm>
            <a:off x="1078400" y="1054325"/>
            <a:ext cx="4126800" cy="2195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95" name="Google Shape;95;p23"/>
          <p:cNvSpPr txBox="1"/>
          <p:nvPr>
            <p:ph idx="2" type="body"/>
          </p:nvPr>
        </p:nvSpPr>
        <p:spPr>
          <a:xfrm>
            <a:off x="1078400" y="3516802"/>
            <a:ext cx="3987000" cy="8316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orient="horz" pos="664">
          <p15:clr>
            <a:srgbClr val="FA7B17"/>
          </p15:clr>
        </p15:guide>
        <p15:guide id="2" pos="679">
          <p15:clr>
            <a:srgbClr val="FA7B17"/>
          </p15:clr>
        </p15:guide>
        <p15:guide id="3" orient="horz" pos="2215">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 Quote generic photo">
  <p:cSld name="CUSTOM_10_1">
    <p:spTree>
      <p:nvGrpSpPr>
        <p:cNvPr id="96" name="Shape 96"/>
        <p:cNvGrpSpPr/>
        <p:nvPr/>
      </p:nvGrpSpPr>
      <p:grpSpPr>
        <a:xfrm>
          <a:off x="0" y="0"/>
          <a:ext cx="0" cy="0"/>
          <a:chOff x="0" y="0"/>
          <a:chExt cx="0" cy="0"/>
        </a:xfrm>
      </p:grpSpPr>
      <p:pic>
        <p:nvPicPr>
          <p:cNvPr id="97" name="Google Shape;97;p24"/>
          <p:cNvPicPr preferRelativeResize="0"/>
          <p:nvPr/>
        </p:nvPicPr>
        <p:blipFill rotWithShape="1">
          <a:blip r:embed="rId2">
            <a:alphaModFix/>
          </a:blip>
          <a:srcRect b="0" l="17824" r="17823" t="0"/>
          <a:stretch/>
        </p:blipFill>
        <p:spPr>
          <a:xfrm>
            <a:off x="5560050" y="-496975"/>
            <a:ext cx="5635500" cy="5837100"/>
          </a:xfrm>
          <a:prstGeom prst="ellipse">
            <a:avLst/>
          </a:prstGeom>
          <a:noFill/>
          <a:ln>
            <a:noFill/>
          </a:ln>
        </p:spPr>
      </p:pic>
      <p:sp>
        <p:nvSpPr>
          <p:cNvPr id="98" name="Google Shape;98;p24"/>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99" name="Google Shape;99;p24"/>
          <p:cNvSpPr txBox="1"/>
          <p:nvPr/>
        </p:nvSpPr>
        <p:spPr>
          <a:xfrm>
            <a:off x="1080000" y="4436100"/>
            <a:ext cx="47157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100" name="Google Shape;100;p24"/>
          <p:cNvSpPr txBox="1"/>
          <p:nvPr>
            <p:ph type="title"/>
          </p:nvPr>
        </p:nvSpPr>
        <p:spPr>
          <a:xfrm>
            <a:off x="1044328" y="1134310"/>
            <a:ext cx="4487400" cy="2274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101" name="Google Shape;101;p24"/>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02" name="Google Shape;102;p24"/>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chemeClr val="lt1"/>
                </a:solidFill>
                <a:latin typeface="Montserrat"/>
                <a:ea typeface="Montserrat"/>
                <a:cs typeface="Montserrat"/>
                <a:sym typeface="Montserrat"/>
              </a:rPr>
              <a:t>‹#›</a:t>
            </a:fld>
            <a:endParaRPr b="1" i="0" sz="1000" u="none" cap="none" strike="noStrike">
              <a:solidFill>
                <a:schemeClr val="lt1"/>
              </a:solidFill>
              <a:latin typeface="Montserrat"/>
              <a:ea typeface="Montserrat"/>
              <a:cs typeface="Montserrat"/>
              <a:sym typeface="Montserrat"/>
            </a:endParaRPr>
          </a:p>
        </p:txBody>
      </p:sp>
    </p:spTree>
  </p:cSld>
  <p:clrMapOvr>
    <a:masterClrMapping/>
  </p:clrMapOvr>
  <p:extLst>
    <p:ext uri="{DCECCB84-F9BA-43D5-87BE-67443E8EF086}">
      <p15:sldGuideLst>
        <p15:guide id="1" pos="680">
          <p15:clr>
            <a:srgbClr val="FA7B17"/>
          </p15:clr>
        </p15:guide>
        <p15:guide id="2" orient="horz" pos="715">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Quote - Quote with Author and picture">
  <p:cSld name="CUSTOM_10_1_1">
    <p:spTree>
      <p:nvGrpSpPr>
        <p:cNvPr id="103" name="Shape 103"/>
        <p:cNvGrpSpPr/>
        <p:nvPr/>
      </p:nvGrpSpPr>
      <p:grpSpPr>
        <a:xfrm>
          <a:off x="0" y="0"/>
          <a:ext cx="0" cy="0"/>
          <a:chOff x="0" y="0"/>
          <a:chExt cx="0" cy="0"/>
        </a:xfrm>
      </p:grpSpPr>
      <p:sp>
        <p:nvSpPr>
          <p:cNvPr id="104" name="Google Shape;104;p25"/>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05" name="Google Shape;105;p25"/>
          <p:cNvSpPr txBox="1"/>
          <p:nvPr/>
        </p:nvSpPr>
        <p:spPr>
          <a:xfrm>
            <a:off x="1080000" y="4436100"/>
            <a:ext cx="47157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106" name="Google Shape;106;p25"/>
          <p:cNvSpPr txBox="1"/>
          <p:nvPr>
            <p:ph type="title"/>
          </p:nvPr>
        </p:nvSpPr>
        <p:spPr>
          <a:xfrm>
            <a:off x="1044328" y="1148846"/>
            <a:ext cx="4487400" cy="2274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107" name="Google Shape;107;p25"/>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08" name="Google Shape;108;p25"/>
          <p:cNvSpPr txBox="1"/>
          <p:nvPr>
            <p:ph idx="1" type="subTitle"/>
          </p:nvPr>
        </p:nvSpPr>
        <p:spPr>
          <a:xfrm>
            <a:off x="1088809" y="998710"/>
            <a:ext cx="4348800" cy="199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2pPr>
            <a:lvl3pPr lvl="2"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3pPr>
            <a:lvl4pPr lvl="3"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4pPr>
            <a:lvl5pPr lvl="4"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5pPr>
            <a:lvl6pPr lvl="5"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6pPr>
            <a:lvl7pPr lvl="6"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7pPr>
            <a:lvl8pPr lvl="7"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8pPr>
            <a:lvl9pPr lvl="8"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9pPr>
          </a:lstStyle>
          <a:p/>
        </p:txBody>
      </p:sp>
      <p:sp>
        <p:nvSpPr>
          <p:cNvPr id="109" name="Google Shape;109;p25"/>
          <p:cNvSpPr txBox="1"/>
          <p:nvPr>
            <p:ph idx="2" type="subTitle"/>
          </p:nvPr>
        </p:nvSpPr>
        <p:spPr>
          <a:xfrm>
            <a:off x="1088800" y="3731101"/>
            <a:ext cx="19857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200"/>
              <a:buNone/>
              <a:defRPr b="1" sz="1200">
                <a:solidFill>
                  <a:srgbClr val="3C3C3A"/>
                </a:solidFill>
              </a:defRPr>
            </a:lvl1pPr>
            <a:lvl2pPr lvl="1"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2pPr>
            <a:lvl3pPr lvl="2"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3pPr>
            <a:lvl4pPr lvl="3"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4pPr>
            <a:lvl5pPr lvl="4"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5pPr>
            <a:lvl6pPr lvl="5"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6pPr>
            <a:lvl7pPr lvl="6"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7pPr>
            <a:lvl8pPr lvl="7"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8pPr>
            <a:lvl9pPr lvl="8"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9pPr>
          </a:lstStyle>
          <a:p/>
        </p:txBody>
      </p:sp>
      <p:sp>
        <p:nvSpPr>
          <p:cNvPr id="110" name="Google Shape;110;p25"/>
          <p:cNvSpPr txBox="1"/>
          <p:nvPr>
            <p:ph idx="3" type="subTitle"/>
          </p:nvPr>
        </p:nvSpPr>
        <p:spPr>
          <a:xfrm>
            <a:off x="1088800" y="3946376"/>
            <a:ext cx="19857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200"/>
              <a:buFont typeface="Montserrat Light"/>
              <a:buNone/>
              <a:defRPr sz="12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2pPr>
            <a:lvl3pPr lvl="2"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3pPr>
            <a:lvl4pPr lvl="3"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4pPr>
            <a:lvl5pPr lvl="4"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5pPr>
            <a:lvl6pPr lvl="5"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6pPr>
            <a:lvl7pPr lvl="6"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7pPr>
            <a:lvl8pPr lvl="7"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8pPr>
            <a:lvl9pPr lvl="8"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pos="680">
          <p15:clr>
            <a:srgbClr val="FA7B17"/>
          </p15:clr>
        </p15:guide>
        <p15:guide id="2" orient="horz" pos="71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b) Content - Team of four">
  <p:cSld name="CUSTOM_28">
    <p:spTree>
      <p:nvGrpSpPr>
        <p:cNvPr id="111" name="Shape 111"/>
        <p:cNvGrpSpPr/>
        <p:nvPr/>
      </p:nvGrpSpPr>
      <p:grpSpPr>
        <a:xfrm>
          <a:off x="0" y="0"/>
          <a:ext cx="0" cy="0"/>
          <a:chOff x="0" y="0"/>
          <a:chExt cx="0" cy="0"/>
        </a:xfrm>
      </p:grpSpPr>
      <p:sp>
        <p:nvSpPr>
          <p:cNvPr id="112" name="Google Shape;112;p26"/>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13" name="Google Shape;113;p26"/>
          <p:cNvSpPr txBox="1"/>
          <p:nvPr/>
        </p:nvSpPr>
        <p:spPr>
          <a:xfrm>
            <a:off x="1080000" y="4436100"/>
            <a:ext cx="2937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pic>
        <p:nvPicPr>
          <p:cNvPr id="114" name="Google Shape;114;p26"/>
          <p:cNvPicPr preferRelativeResize="0"/>
          <p:nvPr/>
        </p:nvPicPr>
        <p:blipFill rotWithShape="1">
          <a:blip r:embed="rId2">
            <a:alphaModFix/>
          </a:blip>
          <a:srcRect b="4443" l="41304" r="0" t="59340"/>
          <a:stretch/>
        </p:blipFill>
        <p:spPr>
          <a:xfrm>
            <a:off x="0" y="825"/>
            <a:ext cx="794550" cy="980400"/>
          </a:xfrm>
          <a:prstGeom prst="rect">
            <a:avLst/>
          </a:prstGeom>
          <a:noFill/>
          <a:ln>
            <a:noFill/>
          </a:ln>
        </p:spPr>
      </p:pic>
      <p:sp>
        <p:nvSpPr>
          <p:cNvPr id="115" name="Google Shape;115;p26"/>
          <p:cNvSpPr txBox="1"/>
          <p:nvPr>
            <p:ph type="title"/>
          </p:nvPr>
        </p:nvSpPr>
        <p:spPr>
          <a:xfrm>
            <a:off x="1080000" y="787472"/>
            <a:ext cx="5452800" cy="548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9pPr>
          </a:lstStyle>
          <a:p/>
        </p:txBody>
      </p:sp>
      <p:sp>
        <p:nvSpPr>
          <p:cNvPr id="116" name="Google Shape;116;p26"/>
          <p:cNvSpPr txBox="1"/>
          <p:nvPr>
            <p:ph idx="1" type="body"/>
          </p:nvPr>
        </p:nvSpPr>
        <p:spPr>
          <a:xfrm>
            <a:off x="1080000" y="3006603"/>
            <a:ext cx="1445100" cy="12852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117" name="Google Shape;117;p26"/>
          <p:cNvSpPr txBox="1"/>
          <p:nvPr>
            <p:ph idx="2" type="subTitle"/>
          </p:nvPr>
        </p:nvSpPr>
        <p:spPr>
          <a:xfrm>
            <a:off x="1080750" y="2481200"/>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a:buNone/>
              <a:defRPr b="1" sz="1000">
                <a:solidFill>
                  <a:srgbClr val="3C3C3A"/>
                </a:solidFill>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18" name="Google Shape;118;p26"/>
          <p:cNvSpPr txBox="1"/>
          <p:nvPr>
            <p:ph idx="3" type="subTitle"/>
          </p:nvPr>
        </p:nvSpPr>
        <p:spPr>
          <a:xfrm>
            <a:off x="1080750" y="2735602"/>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Light"/>
              <a:buNone/>
              <a:defRPr sz="10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19" name="Google Shape;119;p26"/>
          <p:cNvSpPr txBox="1"/>
          <p:nvPr>
            <p:ph idx="4" type="body"/>
          </p:nvPr>
        </p:nvSpPr>
        <p:spPr>
          <a:xfrm>
            <a:off x="2900025" y="3006603"/>
            <a:ext cx="1445100" cy="12750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120" name="Google Shape;120;p26"/>
          <p:cNvSpPr txBox="1"/>
          <p:nvPr>
            <p:ph idx="5" type="subTitle"/>
          </p:nvPr>
        </p:nvSpPr>
        <p:spPr>
          <a:xfrm>
            <a:off x="2900775" y="2481200"/>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a:buNone/>
              <a:defRPr b="1" sz="1000">
                <a:solidFill>
                  <a:srgbClr val="3C3C3A"/>
                </a:solidFill>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21" name="Google Shape;121;p26"/>
          <p:cNvSpPr txBox="1"/>
          <p:nvPr>
            <p:ph idx="6" type="subTitle"/>
          </p:nvPr>
        </p:nvSpPr>
        <p:spPr>
          <a:xfrm>
            <a:off x="2900775" y="2735602"/>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Light"/>
              <a:buNone/>
              <a:defRPr sz="10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22" name="Google Shape;122;p26"/>
          <p:cNvSpPr txBox="1"/>
          <p:nvPr>
            <p:ph idx="7" type="body"/>
          </p:nvPr>
        </p:nvSpPr>
        <p:spPr>
          <a:xfrm>
            <a:off x="4760075" y="3006603"/>
            <a:ext cx="1445100" cy="12750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123" name="Google Shape;123;p26"/>
          <p:cNvSpPr txBox="1"/>
          <p:nvPr>
            <p:ph idx="8" type="subTitle"/>
          </p:nvPr>
        </p:nvSpPr>
        <p:spPr>
          <a:xfrm>
            <a:off x="4760825" y="2481200"/>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a:buNone/>
              <a:defRPr b="1" sz="1000">
                <a:solidFill>
                  <a:srgbClr val="3C3C3A"/>
                </a:solidFill>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24" name="Google Shape;124;p26"/>
          <p:cNvSpPr txBox="1"/>
          <p:nvPr>
            <p:ph idx="9" type="subTitle"/>
          </p:nvPr>
        </p:nvSpPr>
        <p:spPr>
          <a:xfrm>
            <a:off x="4760825" y="2735602"/>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Light"/>
              <a:buNone/>
              <a:defRPr sz="10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25" name="Google Shape;125;p26"/>
          <p:cNvSpPr txBox="1"/>
          <p:nvPr>
            <p:ph idx="13" type="body"/>
          </p:nvPr>
        </p:nvSpPr>
        <p:spPr>
          <a:xfrm>
            <a:off x="6580100" y="3006603"/>
            <a:ext cx="1445100" cy="12750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126" name="Google Shape;126;p26"/>
          <p:cNvSpPr txBox="1"/>
          <p:nvPr>
            <p:ph idx="14" type="subTitle"/>
          </p:nvPr>
        </p:nvSpPr>
        <p:spPr>
          <a:xfrm>
            <a:off x="6580850" y="2481200"/>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a:buNone/>
              <a:defRPr b="1" sz="1000">
                <a:solidFill>
                  <a:srgbClr val="3C3C3A"/>
                </a:solidFill>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27" name="Google Shape;127;p26"/>
          <p:cNvSpPr txBox="1"/>
          <p:nvPr>
            <p:ph idx="15" type="subTitle"/>
          </p:nvPr>
        </p:nvSpPr>
        <p:spPr>
          <a:xfrm>
            <a:off x="6580850" y="2735602"/>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Light"/>
              <a:buNone/>
              <a:defRPr sz="10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Tree>
  </p:cSld>
  <p:clrMapOvr>
    <a:masterClrMapping/>
  </p:clrMapOvr>
  <p:extLst>
    <p:ext uri="{DCECCB84-F9BA-43D5-87BE-67443E8EF086}">
      <p15:sldGuideLst>
        <p15:guide id="1" pos="681">
          <p15:clr>
            <a:srgbClr val="FA7B17"/>
          </p15:clr>
        </p15:guide>
        <p15:guide id="2" pos="1827">
          <p15:clr>
            <a:srgbClr val="FA7B17"/>
          </p15:clr>
        </p15:guide>
        <p15:guide id="3" pos="2998">
          <p15:clr>
            <a:srgbClr val="FA7B17"/>
          </p15:clr>
        </p15:guide>
        <p15:guide id="4" pos="414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Reference - Industry and no logo">
  <p:cSld name="CUSTOM_20_1_1">
    <p:spTree>
      <p:nvGrpSpPr>
        <p:cNvPr id="128" name="Shape 128"/>
        <p:cNvGrpSpPr/>
        <p:nvPr/>
      </p:nvGrpSpPr>
      <p:grpSpPr>
        <a:xfrm>
          <a:off x="0" y="0"/>
          <a:ext cx="0" cy="0"/>
          <a:chOff x="0" y="0"/>
          <a:chExt cx="0" cy="0"/>
        </a:xfrm>
      </p:grpSpPr>
      <p:pic>
        <p:nvPicPr>
          <p:cNvPr id="129" name="Google Shape;129;p27"/>
          <p:cNvPicPr preferRelativeResize="0"/>
          <p:nvPr/>
        </p:nvPicPr>
        <p:blipFill rotWithShape="1">
          <a:blip r:embed="rId2">
            <a:alphaModFix/>
          </a:blip>
          <a:srcRect b="0" l="41304" r="0" t="0"/>
          <a:stretch/>
        </p:blipFill>
        <p:spPr>
          <a:xfrm rot="5400000">
            <a:off x="666200" y="-666200"/>
            <a:ext cx="553500" cy="1885900"/>
          </a:xfrm>
          <a:prstGeom prst="rect">
            <a:avLst/>
          </a:prstGeom>
          <a:noFill/>
          <a:ln>
            <a:noFill/>
          </a:ln>
        </p:spPr>
      </p:pic>
      <p:pic>
        <p:nvPicPr>
          <p:cNvPr id="130" name="Google Shape;130;p27"/>
          <p:cNvPicPr preferRelativeResize="0"/>
          <p:nvPr/>
        </p:nvPicPr>
        <p:blipFill rotWithShape="1">
          <a:blip r:embed="rId3">
            <a:alphaModFix/>
          </a:blip>
          <a:srcRect b="45708" l="0" r="33438" t="0"/>
          <a:stretch/>
        </p:blipFill>
        <p:spPr>
          <a:xfrm>
            <a:off x="5795700" y="2412407"/>
            <a:ext cx="3348299" cy="2731092"/>
          </a:xfrm>
          <a:prstGeom prst="rect">
            <a:avLst/>
          </a:prstGeom>
          <a:noFill/>
          <a:ln>
            <a:noFill/>
          </a:ln>
        </p:spPr>
      </p:pic>
      <p:sp>
        <p:nvSpPr>
          <p:cNvPr id="131" name="Google Shape;131;p27"/>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32" name="Google Shape;132;p27"/>
          <p:cNvSpPr txBox="1"/>
          <p:nvPr/>
        </p:nvSpPr>
        <p:spPr>
          <a:xfrm>
            <a:off x="1003800" y="4436100"/>
            <a:ext cx="2937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133" name="Google Shape;133;p27"/>
          <p:cNvSpPr txBox="1"/>
          <p:nvPr>
            <p:ph type="title"/>
          </p:nvPr>
        </p:nvSpPr>
        <p:spPr>
          <a:xfrm>
            <a:off x="977375" y="1696684"/>
            <a:ext cx="4675200" cy="1254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pos="632">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Reference - Success stories content and industry logo">
  <p:cSld name="CUSTOM_21">
    <p:spTree>
      <p:nvGrpSpPr>
        <p:cNvPr id="134" name="Shape 134"/>
        <p:cNvGrpSpPr/>
        <p:nvPr/>
      </p:nvGrpSpPr>
      <p:grpSpPr>
        <a:xfrm>
          <a:off x="0" y="0"/>
          <a:ext cx="0" cy="0"/>
          <a:chOff x="0" y="0"/>
          <a:chExt cx="0" cy="0"/>
        </a:xfrm>
      </p:grpSpPr>
      <p:pic>
        <p:nvPicPr>
          <p:cNvPr id="135" name="Google Shape;135;p28"/>
          <p:cNvPicPr preferRelativeResize="0"/>
          <p:nvPr/>
        </p:nvPicPr>
        <p:blipFill rotWithShape="1">
          <a:blip r:embed="rId2">
            <a:alphaModFix/>
          </a:blip>
          <a:srcRect b="0" l="0" r="0" t="0"/>
          <a:stretch/>
        </p:blipFill>
        <p:spPr>
          <a:xfrm>
            <a:off x="7076484" y="3606274"/>
            <a:ext cx="997050" cy="997050"/>
          </a:xfrm>
          <a:prstGeom prst="rect">
            <a:avLst/>
          </a:prstGeom>
          <a:noFill/>
          <a:ln>
            <a:noFill/>
          </a:ln>
        </p:spPr>
      </p:pic>
      <p:sp>
        <p:nvSpPr>
          <p:cNvPr id="136" name="Google Shape;136;p28"/>
          <p:cNvSpPr/>
          <p:nvPr/>
        </p:nvSpPr>
        <p:spPr>
          <a:xfrm>
            <a:off x="-1929225" y="261475"/>
            <a:ext cx="4950900" cy="495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7" name="Google Shape;137;p28"/>
          <p:cNvSpPr txBox="1"/>
          <p:nvPr>
            <p:ph idx="1" type="body"/>
          </p:nvPr>
        </p:nvSpPr>
        <p:spPr>
          <a:xfrm>
            <a:off x="3534525" y="1203900"/>
            <a:ext cx="4046700" cy="16920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138" name="Google Shape;138;p28"/>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39" name="Google Shape;139;p28"/>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b) Content - Numbered list">
  <p:cSld name="CUSTOM_11_1">
    <p:spTree>
      <p:nvGrpSpPr>
        <p:cNvPr id="12" name="Shape 12"/>
        <p:cNvGrpSpPr/>
        <p:nvPr/>
      </p:nvGrpSpPr>
      <p:grpSpPr>
        <a:xfrm>
          <a:off x="0" y="0"/>
          <a:ext cx="0" cy="0"/>
          <a:chOff x="0" y="0"/>
          <a:chExt cx="0" cy="0"/>
        </a:xfrm>
      </p:grpSpPr>
      <p:sp>
        <p:nvSpPr>
          <p:cNvPr id="13" name="Google Shape;13;p12"/>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pic>
        <p:nvPicPr>
          <p:cNvPr id="14" name="Google Shape;14;p12"/>
          <p:cNvPicPr preferRelativeResize="0"/>
          <p:nvPr/>
        </p:nvPicPr>
        <p:blipFill rotWithShape="1">
          <a:blip r:embed="rId2">
            <a:alphaModFix/>
          </a:blip>
          <a:srcRect b="0" l="0" r="30000" t="44935"/>
          <a:stretch/>
        </p:blipFill>
        <p:spPr>
          <a:xfrm rot="5400000">
            <a:off x="7781243" y="3786292"/>
            <a:ext cx="1431974" cy="1293541"/>
          </a:xfrm>
          <a:prstGeom prst="rect">
            <a:avLst/>
          </a:prstGeom>
          <a:noFill/>
          <a:ln>
            <a:noFill/>
          </a:ln>
        </p:spPr>
      </p:pic>
      <p:pic>
        <p:nvPicPr>
          <p:cNvPr id="15" name="Google Shape;15;p12"/>
          <p:cNvPicPr preferRelativeResize="0"/>
          <p:nvPr/>
        </p:nvPicPr>
        <p:blipFill rotWithShape="1">
          <a:blip r:embed="rId3">
            <a:alphaModFix/>
          </a:blip>
          <a:srcRect b="51655" l="0" r="74214" t="6480"/>
          <a:stretch/>
        </p:blipFill>
        <p:spPr>
          <a:xfrm flipH="1" rot="5400000">
            <a:off x="376663" y="-380714"/>
            <a:ext cx="1221225" cy="1982650"/>
          </a:xfrm>
          <a:prstGeom prst="rect">
            <a:avLst/>
          </a:prstGeom>
          <a:noFill/>
          <a:ln>
            <a:noFill/>
          </a:ln>
        </p:spPr>
      </p:pic>
      <p:sp>
        <p:nvSpPr>
          <p:cNvPr id="16" name="Google Shape;16;p12"/>
          <p:cNvSpPr txBox="1"/>
          <p:nvPr>
            <p:ph type="title"/>
          </p:nvPr>
        </p:nvSpPr>
        <p:spPr>
          <a:xfrm>
            <a:off x="1080000" y="2374950"/>
            <a:ext cx="2471700" cy="393600"/>
          </a:xfrm>
          <a:prstGeom prst="rect">
            <a:avLst/>
          </a:prstGeom>
          <a:noFill/>
          <a:ln>
            <a:noFill/>
          </a:ln>
        </p:spPr>
        <p:txBody>
          <a:bodyPr anchorCtr="0" anchor="t" bIns="91425" lIns="0" spcFirstLastPara="1" rIns="0" wrap="square" tIns="0">
            <a:noAutofit/>
          </a:bodyPr>
          <a:lstStyle>
            <a:lvl1pPr lvl="0" algn="l">
              <a:lnSpc>
                <a:spcPct val="80000"/>
              </a:lnSpc>
              <a:spcBef>
                <a:spcPts val="0"/>
              </a:spcBef>
              <a:spcAft>
                <a:spcPts val="0"/>
              </a:spcAft>
              <a:buClr>
                <a:srgbClr val="3C3C3A"/>
              </a:buClr>
              <a:buSzPts val="4200"/>
              <a:buNone/>
              <a:defRPr sz="4200">
                <a:solidFill>
                  <a:srgbClr val="3C3C3A"/>
                </a:solidFill>
              </a:defRPr>
            </a:lvl1pPr>
            <a:lvl2pPr lvl="1" algn="l">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p:txBody>
      </p:sp>
      <p:sp>
        <p:nvSpPr>
          <p:cNvPr id="17" name="Google Shape;17;p12"/>
          <p:cNvSpPr txBox="1"/>
          <p:nvPr>
            <p:ph idx="1" type="body"/>
          </p:nvPr>
        </p:nvSpPr>
        <p:spPr>
          <a:xfrm>
            <a:off x="5430775" y="1084125"/>
            <a:ext cx="3129000" cy="3303300"/>
          </a:xfrm>
          <a:prstGeom prst="rect">
            <a:avLst/>
          </a:prstGeom>
          <a:noFill/>
          <a:ln>
            <a:noFill/>
          </a:ln>
        </p:spPr>
        <p:txBody>
          <a:bodyPr anchorCtr="0" anchor="t" bIns="0" lIns="0" spcFirstLastPara="1" rIns="0" wrap="square" tIns="0">
            <a:noAutofit/>
          </a:bodyPr>
          <a:lstStyle>
            <a:lvl1pPr indent="-317500" lvl="0" marL="4572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1pPr>
            <a:lvl2pPr indent="-317500" lvl="1" marL="9144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2pPr>
            <a:lvl3pPr indent="-317500" lvl="2" marL="13716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3pPr>
            <a:lvl4pPr indent="-317500" lvl="3" marL="18288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4pPr>
            <a:lvl5pPr indent="-317500" lvl="4" marL="22860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5pPr>
            <a:lvl6pPr indent="-317500" lvl="5" marL="27432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6pPr>
            <a:lvl7pPr indent="-317500" lvl="6" marL="32004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7pPr>
            <a:lvl8pPr indent="-317500" lvl="7" marL="36576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8pPr>
            <a:lvl9pPr indent="-317500" lvl="8" marL="41148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9pPr>
          </a:lstStyle>
          <a:p/>
        </p:txBody>
      </p:sp>
      <p:pic>
        <p:nvPicPr>
          <p:cNvPr id="18" name="Google Shape;18;p12"/>
          <p:cNvPicPr preferRelativeResize="0"/>
          <p:nvPr/>
        </p:nvPicPr>
        <p:blipFill rotWithShape="1">
          <a:blip r:embed="rId4">
            <a:alphaModFix/>
          </a:blip>
          <a:srcRect b="0" l="0" r="0" t="0"/>
          <a:stretch/>
        </p:blipFill>
        <p:spPr>
          <a:xfrm>
            <a:off x="7939906" y="4669650"/>
            <a:ext cx="1204094" cy="473850"/>
          </a:xfrm>
          <a:prstGeom prst="rect">
            <a:avLst/>
          </a:prstGeom>
          <a:noFill/>
          <a:ln>
            <a:noFill/>
          </a:ln>
        </p:spPr>
      </p:pic>
    </p:spTree>
  </p:cSld>
  <p:clrMapOvr>
    <a:masterClrMapping/>
  </p:clrMapOvr>
  <p:extLst>
    <p:ext uri="{DCECCB84-F9BA-43D5-87BE-67443E8EF086}">
      <p15:sldGuideLst>
        <p15:guide id="1" pos="3421">
          <p15:clr>
            <a:srgbClr val="FA7B17"/>
          </p15:clr>
        </p15:guide>
        <p15:guide id="2" pos="6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Divider -Title two green dots">
  <p:cSld name="CUSTOM_2_1">
    <p:spTree>
      <p:nvGrpSpPr>
        <p:cNvPr id="19" name="Shape 19"/>
        <p:cNvGrpSpPr/>
        <p:nvPr/>
      </p:nvGrpSpPr>
      <p:grpSpPr>
        <a:xfrm>
          <a:off x="0" y="0"/>
          <a:ext cx="0" cy="0"/>
          <a:chOff x="0" y="0"/>
          <a:chExt cx="0" cy="0"/>
        </a:xfrm>
      </p:grpSpPr>
      <p:pic>
        <p:nvPicPr>
          <p:cNvPr id="20" name="Google Shape;20;p13"/>
          <p:cNvPicPr preferRelativeResize="0"/>
          <p:nvPr/>
        </p:nvPicPr>
        <p:blipFill rotWithShape="1">
          <a:blip r:embed="rId2">
            <a:alphaModFix/>
          </a:blip>
          <a:srcRect b="64557" l="0" r="0" t="0"/>
          <a:stretch/>
        </p:blipFill>
        <p:spPr>
          <a:xfrm rot="5400000">
            <a:off x="-534813" y="4021462"/>
            <a:ext cx="1656850" cy="587225"/>
          </a:xfrm>
          <a:prstGeom prst="rect">
            <a:avLst/>
          </a:prstGeom>
          <a:noFill/>
          <a:ln>
            <a:noFill/>
          </a:ln>
        </p:spPr>
      </p:pic>
      <p:pic>
        <p:nvPicPr>
          <p:cNvPr id="21" name="Google Shape;21;p13"/>
          <p:cNvPicPr preferRelativeResize="0"/>
          <p:nvPr/>
        </p:nvPicPr>
        <p:blipFill rotWithShape="1">
          <a:blip r:embed="rId3">
            <a:alphaModFix/>
          </a:blip>
          <a:srcRect b="11227" l="0" r="13262" t="5667"/>
          <a:stretch/>
        </p:blipFill>
        <p:spPr>
          <a:xfrm>
            <a:off x="4680000" y="0"/>
            <a:ext cx="4464000" cy="5143501"/>
          </a:xfrm>
          <a:prstGeom prst="rect">
            <a:avLst/>
          </a:prstGeom>
          <a:noFill/>
          <a:ln>
            <a:noFill/>
          </a:ln>
        </p:spPr>
      </p:pic>
      <p:sp>
        <p:nvSpPr>
          <p:cNvPr id="22" name="Google Shape;22;p13"/>
          <p:cNvSpPr txBox="1"/>
          <p:nvPr>
            <p:ph type="title"/>
          </p:nvPr>
        </p:nvSpPr>
        <p:spPr>
          <a:xfrm>
            <a:off x="1114997" y="1169025"/>
            <a:ext cx="6129300" cy="110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2pPr>
            <a:lvl3pPr lvl="2"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3pPr>
            <a:lvl4pPr lvl="3"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4pPr>
            <a:lvl5pPr lvl="4"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5pPr>
            <a:lvl6pPr lvl="5"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6pPr>
            <a:lvl7pPr lvl="6"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7pPr>
            <a:lvl8pPr lvl="7"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8pPr>
            <a:lvl9pPr lvl="8"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9pPr>
          </a:lstStyle>
          <a:p/>
        </p:txBody>
      </p:sp>
      <p:sp>
        <p:nvSpPr>
          <p:cNvPr id="23" name="Google Shape;23;p13"/>
          <p:cNvSpPr txBox="1"/>
          <p:nvPr>
            <p:ph idx="1" type="subTitle"/>
          </p:nvPr>
        </p:nvSpPr>
        <p:spPr>
          <a:xfrm>
            <a:off x="1141225" y="2361850"/>
            <a:ext cx="4045500" cy="73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600"/>
              <a:buFont typeface="Montserrat Light"/>
              <a:buNone/>
              <a:defRPr sz="16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2pPr>
            <a:lvl3pPr lvl="2"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3pPr>
            <a:lvl4pPr lvl="3"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4pPr>
            <a:lvl5pPr lvl="4"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5pPr>
            <a:lvl6pPr lvl="5"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6pPr>
            <a:lvl7pPr lvl="6"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7pPr>
            <a:lvl8pPr lvl="7"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8pPr>
            <a:lvl9pPr lvl="8"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9pPr>
          </a:lstStyle>
          <a:p/>
        </p:txBody>
      </p:sp>
      <p:sp>
        <p:nvSpPr>
          <p:cNvPr id="24" name="Google Shape;24;p13"/>
          <p:cNvSpPr txBox="1"/>
          <p:nvPr>
            <p:ph idx="2" type="body"/>
          </p:nvPr>
        </p:nvSpPr>
        <p:spPr>
          <a:xfrm>
            <a:off x="1141225" y="3231391"/>
            <a:ext cx="4329900" cy="7389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25" name="Google Shape;25;p13"/>
          <p:cNvSpPr txBox="1"/>
          <p:nvPr>
            <p:ph idx="3" type="subTitle"/>
          </p:nvPr>
        </p:nvSpPr>
        <p:spPr>
          <a:xfrm>
            <a:off x="1135876" y="983411"/>
            <a:ext cx="2937000" cy="210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a:buNone/>
              <a:defRPr b="1" sz="1000">
                <a:solidFill>
                  <a:srgbClr val="3C3C3A"/>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6" name="Google Shape;26;p13"/>
          <p:cNvPicPr preferRelativeResize="0"/>
          <p:nvPr/>
        </p:nvPicPr>
        <p:blipFill rotWithShape="1">
          <a:blip r:embed="rId4">
            <a:alphaModFix/>
          </a:blip>
          <a:srcRect b="0" l="0" r="0" t="0"/>
          <a:stretch/>
        </p:blipFill>
        <p:spPr>
          <a:xfrm>
            <a:off x="7939906" y="4669650"/>
            <a:ext cx="1204094" cy="473850"/>
          </a:xfrm>
          <a:prstGeom prst="rect">
            <a:avLst/>
          </a:prstGeom>
          <a:noFill/>
          <a:ln>
            <a:noFill/>
          </a:ln>
        </p:spPr>
      </p:pic>
      <p:sp>
        <p:nvSpPr>
          <p:cNvPr id="27" name="Google Shape;27;p13"/>
          <p:cNvSpPr txBox="1"/>
          <p:nvPr/>
        </p:nvSpPr>
        <p:spPr>
          <a:xfrm>
            <a:off x="4297650" y="4749899"/>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chemeClr val="dk2"/>
                </a:solidFill>
                <a:latin typeface="Montserrat"/>
                <a:ea typeface="Montserrat"/>
                <a:cs typeface="Montserrat"/>
                <a:sym typeface="Montserrat"/>
              </a:rPr>
              <a:t>‹#›</a:t>
            </a:fld>
            <a:endParaRPr b="1" i="0" sz="1000" u="none" cap="none" strike="noStrike">
              <a:solidFill>
                <a:schemeClr val="dk2"/>
              </a:solidFill>
              <a:latin typeface="Montserrat"/>
              <a:ea typeface="Montserrat"/>
              <a:cs typeface="Montserrat"/>
              <a:sym typeface="Montserrat"/>
            </a:endParaRPr>
          </a:p>
        </p:txBody>
      </p:sp>
    </p:spTree>
  </p:cSld>
  <p:clrMapOvr>
    <a:masterClrMapping/>
  </p:clrMapOvr>
  <p:extLst>
    <p:ext uri="{DCECCB84-F9BA-43D5-87BE-67443E8EF086}">
      <p15:sldGuideLst>
        <p15:guide id="1" pos="719">
          <p15:clr>
            <a:srgbClr val="FA7B17"/>
          </p15:clr>
        </p15:guide>
        <p15:guide id="2" orient="horz" pos="2041">
          <p15:clr>
            <a:srgbClr val="FA7B17"/>
          </p15:clr>
        </p15:guide>
        <p15:guide id="3" pos="3267">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9">
    <p:spTree>
      <p:nvGrpSpPr>
        <p:cNvPr id="28" name="Shape 28"/>
        <p:cNvGrpSpPr/>
        <p:nvPr/>
      </p:nvGrpSpPr>
      <p:grpSpPr>
        <a:xfrm>
          <a:off x="0" y="0"/>
          <a:ext cx="0" cy="0"/>
          <a:chOff x="0" y="0"/>
          <a:chExt cx="0" cy="0"/>
        </a:xfrm>
      </p:grpSpPr>
      <p:sp>
        <p:nvSpPr>
          <p:cNvPr id="29" name="Google Shape;29;p14"/>
          <p:cNvSpPr txBox="1"/>
          <p:nvPr>
            <p:ph type="title"/>
          </p:nvPr>
        </p:nvSpPr>
        <p:spPr>
          <a:xfrm>
            <a:off x="1658925" y="3830300"/>
            <a:ext cx="5826000" cy="44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atin typeface="Montserrat"/>
                <a:ea typeface="Montserrat"/>
                <a:cs typeface="Montserrat"/>
                <a:sym typeface="Montserrat"/>
              </a:defRPr>
            </a:lvl1pPr>
            <a:lvl2pPr lvl="1" algn="l">
              <a:lnSpc>
                <a:spcPct val="100000"/>
              </a:lnSpc>
              <a:spcBef>
                <a:spcPts val="0"/>
              </a:spcBef>
              <a:spcAft>
                <a:spcPts val="0"/>
              </a:spcAft>
              <a:buSzPts val="1400"/>
              <a:buNone/>
              <a:defRPr>
                <a:latin typeface="Montserrat"/>
                <a:ea typeface="Montserrat"/>
                <a:cs typeface="Montserrat"/>
                <a:sym typeface="Montserrat"/>
              </a:defRPr>
            </a:lvl2pPr>
            <a:lvl3pPr lvl="2" algn="l">
              <a:lnSpc>
                <a:spcPct val="100000"/>
              </a:lnSpc>
              <a:spcBef>
                <a:spcPts val="0"/>
              </a:spcBef>
              <a:spcAft>
                <a:spcPts val="0"/>
              </a:spcAft>
              <a:buSzPts val="1400"/>
              <a:buNone/>
              <a:defRPr>
                <a:latin typeface="Montserrat"/>
                <a:ea typeface="Montserrat"/>
                <a:cs typeface="Montserrat"/>
                <a:sym typeface="Montserrat"/>
              </a:defRPr>
            </a:lvl3pPr>
            <a:lvl4pPr lvl="3" algn="l">
              <a:lnSpc>
                <a:spcPct val="100000"/>
              </a:lnSpc>
              <a:spcBef>
                <a:spcPts val="0"/>
              </a:spcBef>
              <a:spcAft>
                <a:spcPts val="0"/>
              </a:spcAft>
              <a:buSzPts val="1400"/>
              <a:buNone/>
              <a:defRPr>
                <a:latin typeface="Montserrat"/>
                <a:ea typeface="Montserrat"/>
                <a:cs typeface="Montserrat"/>
                <a:sym typeface="Montserrat"/>
              </a:defRPr>
            </a:lvl4pPr>
            <a:lvl5pPr lvl="4" algn="l">
              <a:lnSpc>
                <a:spcPct val="100000"/>
              </a:lnSpc>
              <a:spcBef>
                <a:spcPts val="0"/>
              </a:spcBef>
              <a:spcAft>
                <a:spcPts val="0"/>
              </a:spcAft>
              <a:buSzPts val="1400"/>
              <a:buNone/>
              <a:defRPr>
                <a:latin typeface="Montserrat"/>
                <a:ea typeface="Montserrat"/>
                <a:cs typeface="Montserrat"/>
                <a:sym typeface="Montserrat"/>
              </a:defRPr>
            </a:lvl5pPr>
            <a:lvl6pPr lvl="5" algn="l">
              <a:lnSpc>
                <a:spcPct val="100000"/>
              </a:lnSpc>
              <a:spcBef>
                <a:spcPts val="0"/>
              </a:spcBef>
              <a:spcAft>
                <a:spcPts val="0"/>
              </a:spcAft>
              <a:buSzPts val="1400"/>
              <a:buNone/>
              <a:defRPr>
                <a:latin typeface="Montserrat"/>
                <a:ea typeface="Montserrat"/>
                <a:cs typeface="Montserrat"/>
                <a:sym typeface="Montserrat"/>
              </a:defRPr>
            </a:lvl6pPr>
            <a:lvl7pPr lvl="6" algn="l">
              <a:lnSpc>
                <a:spcPct val="100000"/>
              </a:lnSpc>
              <a:spcBef>
                <a:spcPts val="0"/>
              </a:spcBef>
              <a:spcAft>
                <a:spcPts val="0"/>
              </a:spcAft>
              <a:buSzPts val="1400"/>
              <a:buNone/>
              <a:defRPr>
                <a:latin typeface="Montserrat"/>
                <a:ea typeface="Montserrat"/>
                <a:cs typeface="Montserrat"/>
                <a:sym typeface="Montserrat"/>
              </a:defRPr>
            </a:lvl7pPr>
            <a:lvl8pPr lvl="7" algn="l">
              <a:lnSpc>
                <a:spcPct val="100000"/>
              </a:lnSpc>
              <a:spcBef>
                <a:spcPts val="0"/>
              </a:spcBef>
              <a:spcAft>
                <a:spcPts val="0"/>
              </a:spcAft>
              <a:buSzPts val="1400"/>
              <a:buNone/>
              <a:defRPr>
                <a:latin typeface="Montserrat"/>
                <a:ea typeface="Montserrat"/>
                <a:cs typeface="Montserrat"/>
                <a:sym typeface="Montserrat"/>
              </a:defRPr>
            </a:lvl8pPr>
            <a:lvl9pPr lvl="8"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30" name="Google Shape;30;p14"/>
          <p:cNvSpPr/>
          <p:nvPr/>
        </p:nvSpPr>
        <p:spPr>
          <a:xfrm>
            <a:off x="7608700" y="4171200"/>
            <a:ext cx="1622700" cy="1569300"/>
          </a:xfrm>
          <a:prstGeom prst="ellipse">
            <a:avLst/>
          </a:prstGeom>
          <a:solidFill>
            <a:srgbClr val="F84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C636F"/>
              </a:solidFill>
              <a:latin typeface="Arial"/>
              <a:ea typeface="Arial"/>
              <a:cs typeface="Arial"/>
              <a:sym typeface="Arial"/>
            </a:endParaRPr>
          </a:p>
        </p:txBody>
      </p:sp>
      <p:sp>
        <p:nvSpPr>
          <p:cNvPr id="31" name="Google Shape;31;p14"/>
          <p:cNvSpPr/>
          <p:nvPr/>
        </p:nvSpPr>
        <p:spPr>
          <a:xfrm>
            <a:off x="-682625" y="-580725"/>
            <a:ext cx="1491300" cy="1417500"/>
          </a:xfrm>
          <a:prstGeom prst="ellipse">
            <a:avLst/>
          </a:prstGeom>
          <a:solidFill>
            <a:srgbClr val="F84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C636F"/>
              </a:solidFill>
              <a:latin typeface="Arial"/>
              <a:ea typeface="Arial"/>
              <a:cs typeface="Arial"/>
              <a:sym typeface="Arial"/>
            </a:endParaRPr>
          </a:p>
        </p:txBody>
      </p:sp>
      <p:pic>
        <p:nvPicPr>
          <p:cNvPr id="32" name="Google Shape;32;p14"/>
          <p:cNvPicPr preferRelativeResize="0"/>
          <p:nvPr/>
        </p:nvPicPr>
        <p:blipFill rotWithShape="1">
          <a:blip r:embed="rId2">
            <a:alphaModFix/>
          </a:blip>
          <a:srcRect b="0" l="0" r="0" t="0"/>
          <a:stretch/>
        </p:blipFill>
        <p:spPr>
          <a:xfrm>
            <a:off x="1517200" y="346550"/>
            <a:ext cx="6109587" cy="3422500"/>
          </a:xfrm>
          <a:prstGeom prst="rect">
            <a:avLst/>
          </a:prstGeom>
          <a:noFill/>
          <a:ln>
            <a:noFill/>
          </a:ln>
        </p:spPr>
      </p:pic>
      <p:pic>
        <p:nvPicPr>
          <p:cNvPr id="33" name="Google Shape;33;p14"/>
          <p:cNvPicPr preferRelativeResize="0"/>
          <p:nvPr/>
        </p:nvPicPr>
        <p:blipFill rotWithShape="1">
          <a:blip r:embed="rId3">
            <a:alphaModFix/>
          </a:blip>
          <a:srcRect b="0" l="0" r="0" t="0"/>
          <a:stretch/>
        </p:blipFill>
        <p:spPr>
          <a:xfrm>
            <a:off x="7939906" y="4669650"/>
            <a:ext cx="1204094" cy="473850"/>
          </a:xfrm>
          <a:prstGeom prst="rect">
            <a:avLst/>
          </a:prstGeom>
          <a:noFill/>
          <a:ln>
            <a:noFill/>
          </a:ln>
        </p:spPr>
      </p:pic>
      <p:sp>
        <p:nvSpPr>
          <p:cNvPr id="34" name="Google Shape;34;p14"/>
          <p:cNvSpPr txBox="1"/>
          <p:nvPr/>
        </p:nvSpPr>
        <p:spPr>
          <a:xfrm>
            <a:off x="4297650" y="4749899"/>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chemeClr val="dk2"/>
                </a:solidFill>
                <a:latin typeface="Montserrat"/>
                <a:ea typeface="Montserrat"/>
                <a:cs typeface="Montserrat"/>
                <a:sym typeface="Montserrat"/>
              </a:rPr>
              <a:t>‹#›</a:t>
            </a:fld>
            <a:endParaRPr b="1" i="0" sz="1000" u="none" cap="none" strike="noStrike">
              <a:solidFill>
                <a:schemeClr val="dk2"/>
              </a:solidFill>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Thank you">
  <p:cSld name="CUSTOM_26">
    <p:spTree>
      <p:nvGrpSpPr>
        <p:cNvPr id="35" name="Shape 35"/>
        <p:cNvGrpSpPr/>
        <p:nvPr/>
      </p:nvGrpSpPr>
      <p:grpSpPr>
        <a:xfrm>
          <a:off x="0" y="0"/>
          <a:ext cx="0" cy="0"/>
          <a:chOff x="0" y="0"/>
          <a:chExt cx="0" cy="0"/>
        </a:xfrm>
      </p:grpSpPr>
      <p:pic>
        <p:nvPicPr>
          <p:cNvPr id="36" name="Google Shape;36;p15"/>
          <p:cNvPicPr preferRelativeResize="0"/>
          <p:nvPr/>
        </p:nvPicPr>
        <p:blipFill rotWithShape="1">
          <a:blip r:embed="rId2">
            <a:alphaModFix/>
          </a:blip>
          <a:srcRect b="0" l="0" r="0" t="0"/>
          <a:stretch/>
        </p:blipFill>
        <p:spPr>
          <a:xfrm>
            <a:off x="3" y="-25"/>
            <a:ext cx="9143998" cy="5143501"/>
          </a:xfrm>
          <a:prstGeom prst="rect">
            <a:avLst/>
          </a:prstGeom>
          <a:noFill/>
          <a:ln>
            <a:noFill/>
          </a:ln>
          <a:effectLst>
            <a:outerShdw blurRad="57150" rotWithShape="0" algn="bl" dir="5400000" dist="19050">
              <a:srgbClr val="000000">
                <a:alpha val="49803"/>
              </a:srgbClr>
            </a:outerShdw>
          </a:effectLst>
        </p:spPr>
      </p:pic>
      <p:pic>
        <p:nvPicPr>
          <p:cNvPr id="37" name="Google Shape;37;p15"/>
          <p:cNvPicPr preferRelativeResize="0"/>
          <p:nvPr/>
        </p:nvPicPr>
        <p:blipFill rotWithShape="1">
          <a:blip r:embed="rId3">
            <a:alphaModFix/>
          </a:blip>
          <a:srcRect b="0" l="0" r="0" t="0"/>
          <a:stretch/>
        </p:blipFill>
        <p:spPr>
          <a:xfrm>
            <a:off x="587225" y="553500"/>
            <a:ext cx="1157176" cy="346500"/>
          </a:xfrm>
          <a:prstGeom prst="rect">
            <a:avLst/>
          </a:prstGeom>
          <a:noFill/>
          <a:ln>
            <a:noFill/>
          </a:ln>
        </p:spPr>
      </p:pic>
      <p:sp>
        <p:nvSpPr>
          <p:cNvPr id="38" name="Google Shape;38;p15"/>
          <p:cNvSpPr txBox="1"/>
          <p:nvPr/>
        </p:nvSpPr>
        <p:spPr>
          <a:xfrm>
            <a:off x="1080000" y="2073000"/>
            <a:ext cx="6984000" cy="997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7200"/>
              <a:buFont typeface="Arial"/>
              <a:buNone/>
            </a:pPr>
            <a:r>
              <a:rPr b="0" i="0" lang="fr-FR" sz="7200" u="none" cap="none" strike="noStrike">
                <a:solidFill>
                  <a:srgbClr val="FFFFFF"/>
                </a:solidFill>
                <a:latin typeface="Montserrat Light"/>
                <a:ea typeface="Montserrat Light"/>
                <a:cs typeface="Montserrat Light"/>
                <a:sym typeface="Montserrat Light"/>
              </a:rPr>
              <a:t>Thank</a:t>
            </a:r>
            <a:r>
              <a:rPr b="1" i="0" lang="fr-FR" sz="7200" u="none" cap="none" strike="noStrike">
                <a:solidFill>
                  <a:srgbClr val="FFFFFF"/>
                </a:solidFill>
                <a:latin typeface="Montserrat"/>
                <a:ea typeface="Montserrat"/>
                <a:cs typeface="Montserrat"/>
                <a:sym typeface="Montserrat"/>
              </a:rPr>
              <a:t> you.</a:t>
            </a:r>
            <a:endParaRPr b="1" i="0" sz="72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b) Static logo for PDF only">
  <p:cSld name="TITLE_1">
    <p:spTree>
      <p:nvGrpSpPr>
        <p:cNvPr id="39" name="Shape 39"/>
        <p:cNvGrpSpPr/>
        <p:nvPr/>
      </p:nvGrpSpPr>
      <p:grpSpPr>
        <a:xfrm>
          <a:off x="0" y="0"/>
          <a:ext cx="0" cy="0"/>
          <a:chOff x="0" y="0"/>
          <a:chExt cx="0" cy="0"/>
        </a:xfrm>
      </p:grpSpPr>
      <p:sp>
        <p:nvSpPr>
          <p:cNvPr id="40" name="Google Shape;4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pic>
        <p:nvPicPr>
          <p:cNvPr id="41" name="Google Shape;41;p16"/>
          <p:cNvPicPr preferRelativeResize="0"/>
          <p:nvPr/>
        </p:nvPicPr>
        <p:blipFill rotWithShape="1">
          <a:blip r:embed="rId2">
            <a:alphaModFix/>
          </a:blip>
          <a:srcRect b="0" l="0" r="0" t="0"/>
          <a:stretch/>
        </p:blipFill>
        <p:spPr>
          <a:xfrm>
            <a:off x="2629098" y="1976764"/>
            <a:ext cx="3885825" cy="11899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a) Divider - Title two grey lady">
  <p:cSld name="CUSTOM_2_2_1_1">
    <p:spTree>
      <p:nvGrpSpPr>
        <p:cNvPr id="42" name="Shape 42"/>
        <p:cNvGrpSpPr/>
        <p:nvPr/>
      </p:nvGrpSpPr>
      <p:grpSpPr>
        <a:xfrm>
          <a:off x="0" y="0"/>
          <a:ext cx="0" cy="0"/>
          <a:chOff x="0" y="0"/>
          <a:chExt cx="0" cy="0"/>
        </a:xfrm>
      </p:grpSpPr>
      <p:sp>
        <p:nvSpPr>
          <p:cNvPr id="43" name="Google Shape;43;p17"/>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44" name="Google Shape;44;p17"/>
          <p:cNvSpPr txBox="1"/>
          <p:nvPr>
            <p:ph type="title"/>
          </p:nvPr>
        </p:nvSpPr>
        <p:spPr>
          <a:xfrm>
            <a:off x="1051124" y="1185775"/>
            <a:ext cx="5952300" cy="110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2pPr>
            <a:lvl3pPr lvl="2"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3pPr>
            <a:lvl4pPr lvl="3"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4pPr>
            <a:lvl5pPr lvl="4"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5pPr>
            <a:lvl6pPr lvl="5"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6pPr>
            <a:lvl7pPr lvl="6"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7pPr>
            <a:lvl8pPr lvl="7"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8pPr>
            <a:lvl9pPr lvl="8"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9pPr>
          </a:lstStyle>
          <a:p/>
        </p:txBody>
      </p:sp>
      <p:sp>
        <p:nvSpPr>
          <p:cNvPr id="45" name="Google Shape;45;p17"/>
          <p:cNvSpPr txBox="1"/>
          <p:nvPr/>
        </p:nvSpPr>
        <p:spPr>
          <a:xfrm>
            <a:off x="85486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46" name="Google Shape;46;p17"/>
          <p:cNvSpPr txBox="1"/>
          <p:nvPr>
            <p:ph idx="1" type="subTitle"/>
          </p:nvPr>
        </p:nvSpPr>
        <p:spPr>
          <a:xfrm>
            <a:off x="1085716" y="975186"/>
            <a:ext cx="2937000" cy="210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Clr>
                <a:srgbClr val="F8485E"/>
              </a:buClr>
              <a:buSzPts val="1400"/>
              <a:buNone/>
              <a:defRPr>
                <a:solidFill>
                  <a:srgbClr val="F8485E"/>
                </a:solidFill>
              </a:defRPr>
            </a:lvl2pPr>
            <a:lvl3pPr lvl="2" algn="l">
              <a:lnSpc>
                <a:spcPct val="100000"/>
              </a:lnSpc>
              <a:spcBef>
                <a:spcPts val="0"/>
              </a:spcBef>
              <a:spcAft>
                <a:spcPts val="0"/>
              </a:spcAft>
              <a:buClr>
                <a:srgbClr val="F8485E"/>
              </a:buClr>
              <a:buSzPts val="1400"/>
              <a:buNone/>
              <a:defRPr>
                <a:solidFill>
                  <a:srgbClr val="F8485E"/>
                </a:solidFill>
              </a:defRPr>
            </a:lvl3pPr>
            <a:lvl4pPr lvl="3" algn="l">
              <a:lnSpc>
                <a:spcPct val="100000"/>
              </a:lnSpc>
              <a:spcBef>
                <a:spcPts val="0"/>
              </a:spcBef>
              <a:spcAft>
                <a:spcPts val="0"/>
              </a:spcAft>
              <a:buClr>
                <a:srgbClr val="F8485E"/>
              </a:buClr>
              <a:buSzPts val="1400"/>
              <a:buNone/>
              <a:defRPr>
                <a:solidFill>
                  <a:srgbClr val="F8485E"/>
                </a:solidFill>
              </a:defRPr>
            </a:lvl4pPr>
            <a:lvl5pPr lvl="4" algn="l">
              <a:lnSpc>
                <a:spcPct val="100000"/>
              </a:lnSpc>
              <a:spcBef>
                <a:spcPts val="0"/>
              </a:spcBef>
              <a:spcAft>
                <a:spcPts val="0"/>
              </a:spcAft>
              <a:buClr>
                <a:srgbClr val="F8485E"/>
              </a:buClr>
              <a:buSzPts val="1400"/>
              <a:buNone/>
              <a:defRPr>
                <a:solidFill>
                  <a:srgbClr val="F8485E"/>
                </a:solidFill>
              </a:defRPr>
            </a:lvl5pPr>
            <a:lvl6pPr lvl="5" algn="l">
              <a:lnSpc>
                <a:spcPct val="100000"/>
              </a:lnSpc>
              <a:spcBef>
                <a:spcPts val="0"/>
              </a:spcBef>
              <a:spcAft>
                <a:spcPts val="0"/>
              </a:spcAft>
              <a:buClr>
                <a:srgbClr val="F8485E"/>
              </a:buClr>
              <a:buSzPts val="1400"/>
              <a:buNone/>
              <a:defRPr>
                <a:solidFill>
                  <a:srgbClr val="F8485E"/>
                </a:solidFill>
              </a:defRPr>
            </a:lvl6pPr>
            <a:lvl7pPr lvl="6" algn="l">
              <a:lnSpc>
                <a:spcPct val="100000"/>
              </a:lnSpc>
              <a:spcBef>
                <a:spcPts val="0"/>
              </a:spcBef>
              <a:spcAft>
                <a:spcPts val="0"/>
              </a:spcAft>
              <a:buClr>
                <a:srgbClr val="F8485E"/>
              </a:buClr>
              <a:buSzPts val="1400"/>
              <a:buNone/>
              <a:defRPr>
                <a:solidFill>
                  <a:srgbClr val="F8485E"/>
                </a:solidFill>
              </a:defRPr>
            </a:lvl7pPr>
            <a:lvl8pPr lvl="7" algn="l">
              <a:lnSpc>
                <a:spcPct val="100000"/>
              </a:lnSpc>
              <a:spcBef>
                <a:spcPts val="0"/>
              </a:spcBef>
              <a:spcAft>
                <a:spcPts val="0"/>
              </a:spcAft>
              <a:buClr>
                <a:srgbClr val="F8485E"/>
              </a:buClr>
              <a:buSzPts val="1400"/>
              <a:buNone/>
              <a:defRPr>
                <a:solidFill>
                  <a:srgbClr val="F8485E"/>
                </a:solidFill>
              </a:defRPr>
            </a:lvl8pPr>
            <a:lvl9pPr lvl="8" algn="l">
              <a:lnSpc>
                <a:spcPct val="100000"/>
              </a:lnSpc>
              <a:spcBef>
                <a:spcPts val="0"/>
              </a:spcBef>
              <a:spcAft>
                <a:spcPts val="0"/>
              </a:spcAft>
              <a:buClr>
                <a:srgbClr val="F8485E"/>
              </a:buClr>
              <a:buSzPts val="1400"/>
              <a:buNone/>
              <a:defRPr>
                <a:solidFill>
                  <a:srgbClr val="F8485E"/>
                </a:solidFill>
              </a:defRPr>
            </a:lvl9pPr>
          </a:lstStyle>
          <a:p/>
        </p:txBody>
      </p:sp>
      <p:sp>
        <p:nvSpPr>
          <p:cNvPr id="47" name="Google Shape;47;p17"/>
          <p:cNvSpPr txBox="1"/>
          <p:nvPr>
            <p:ph idx="2" type="body"/>
          </p:nvPr>
        </p:nvSpPr>
        <p:spPr>
          <a:xfrm>
            <a:off x="1085727" y="2420950"/>
            <a:ext cx="5292000" cy="16050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48" name="Google Shape;48;p17"/>
          <p:cNvSpPr txBox="1"/>
          <p:nvPr/>
        </p:nvSpPr>
        <p:spPr>
          <a:xfrm>
            <a:off x="1080000" y="4436100"/>
            <a:ext cx="2937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49" name="Google Shape;49;p17"/>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50" name="Google Shape;50;p17"/>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pic>
        <p:nvPicPr>
          <p:cNvPr id="51" name="Google Shape;51;p17"/>
          <p:cNvPicPr preferRelativeResize="0"/>
          <p:nvPr/>
        </p:nvPicPr>
        <p:blipFill rotWithShape="1">
          <a:blip r:embed="rId2">
            <a:alphaModFix/>
          </a:blip>
          <a:srcRect b="-34607" l="20728" r="-22098" t="0"/>
          <a:stretch/>
        </p:blipFill>
        <p:spPr>
          <a:xfrm>
            <a:off x="6237307" y="1533428"/>
            <a:ext cx="4959300" cy="4957800"/>
          </a:xfrm>
          <a:prstGeom prst="ellipse">
            <a:avLst/>
          </a:prstGeom>
          <a:noFill/>
          <a:ln>
            <a:noFill/>
          </a:ln>
        </p:spPr>
      </p:pic>
      <p:pic>
        <p:nvPicPr>
          <p:cNvPr id="52" name="Google Shape;52;p17"/>
          <p:cNvPicPr preferRelativeResize="0"/>
          <p:nvPr/>
        </p:nvPicPr>
        <p:blipFill rotWithShape="1">
          <a:blip r:embed="rId2">
            <a:alphaModFix/>
          </a:blip>
          <a:srcRect b="2922" l="-26365" r="53249" t="0"/>
          <a:stretch/>
        </p:blipFill>
        <p:spPr>
          <a:xfrm>
            <a:off x="-1018468" y="-35775"/>
            <a:ext cx="1605600" cy="1605000"/>
          </a:xfrm>
          <a:prstGeom prst="ellipse">
            <a:avLst/>
          </a:prstGeom>
          <a:noFill/>
          <a:ln>
            <a:noFill/>
          </a:ln>
        </p:spPr>
      </p:pic>
    </p:spTree>
  </p:cSld>
  <p:clrMapOvr>
    <a:masterClrMapping/>
  </p:clrMapOvr>
  <p:extLst>
    <p:ext uri="{DCECCB84-F9BA-43D5-87BE-67443E8EF086}">
      <p15:sldGuideLst>
        <p15:guide id="1" pos="680">
          <p15:clr>
            <a:srgbClr val="FA7B17"/>
          </p15:clr>
        </p15:guide>
        <p15:guide id="2" orient="horz" pos="768">
          <p15:clr>
            <a:srgbClr val="FA7B17"/>
          </p15:clr>
        </p15:guide>
        <p15:guide id="3" orient="horz" pos="2803">
          <p15:clr>
            <a:srgbClr val="FA7B17"/>
          </p15:clr>
        </p15:guide>
        <p15:guide id="4" orient="horz" pos="2154">
          <p15:clr>
            <a:srgbClr val="FA7B17"/>
          </p15:clr>
        </p15:guide>
        <p15:guide id="5" pos="34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ab) Divider - Title and text single grey dot">
  <p:cSld name="CUSTOM_2_2_1_1_1">
    <p:spTree>
      <p:nvGrpSpPr>
        <p:cNvPr id="53" name="Shape 53"/>
        <p:cNvGrpSpPr/>
        <p:nvPr/>
      </p:nvGrpSpPr>
      <p:grpSpPr>
        <a:xfrm>
          <a:off x="0" y="0"/>
          <a:ext cx="0" cy="0"/>
          <a:chOff x="0" y="0"/>
          <a:chExt cx="0" cy="0"/>
        </a:xfrm>
      </p:grpSpPr>
      <p:pic>
        <p:nvPicPr>
          <p:cNvPr id="54" name="Google Shape;54;p18"/>
          <p:cNvPicPr preferRelativeResize="0"/>
          <p:nvPr/>
        </p:nvPicPr>
        <p:blipFill rotWithShape="1">
          <a:blip r:embed="rId2">
            <a:alphaModFix/>
          </a:blip>
          <a:srcRect b="0" l="0" r="30000" t="44935"/>
          <a:stretch/>
        </p:blipFill>
        <p:spPr>
          <a:xfrm>
            <a:off x="5795700" y="0"/>
            <a:ext cx="3386399" cy="2663888"/>
          </a:xfrm>
          <a:prstGeom prst="rect">
            <a:avLst/>
          </a:prstGeom>
          <a:noFill/>
          <a:ln>
            <a:noFill/>
          </a:ln>
        </p:spPr>
      </p:pic>
      <p:sp>
        <p:nvSpPr>
          <p:cNvPr id="55" name="Google Shape;55;p18"/>
          <p:cNvSpPr txBox="1"/>
          <p:nvPr>
            <p:ph type="title"/>
          </p:nvPr>
        </p:nvSpPr>
        <p:spPr>
          <a:xfrm>
            <a:off x="1051124" y="1185775"/>
            <a:ext cx="5952300" cy="110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2pPr>
            <a:lvl3pPr lvl="2"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3pPr>
            <a:lvl4pPr lvl="3"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4pPr>
            <a:lvl5pPr lvl="4"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5pPr>
            <a:lvl6pPr lvl="5"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6pPr>
            <a:lvl7pPr lvl="6"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7pPr>
            <a:lvl8pPr lvl="7"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8pPr>
            <a:lvl9pPr lvl="8"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9pPr>
          </a:lstStyle>
          <a:p/>
        </p:txBody>
      </p:sp>
      <p:sp>
        <p:nvSpPr>
          <p:cNvPr id="56" name="Google Shape;56;p18"/>
          <p:cNvSpPr txBox="1"/>
          <p:nvPr>
            <p:ph idx="1" type="subTitle"/>
          </p:nvPr>
        </p:nvSpPr>
        <p:spPr>
          <a:xfrm>
            <a:off x="1085716" y="975186"/>
            <a:ext cx="2937000" cy="210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Clr>
                <a:srgbClr val="F8485E"/>
              </a:buClr>
              <a:buSzPts val="1400"/>
              <a:buNone/>
              <a:defRPr>
                <a:solidFill>
                  <a:srgbClr val="F8485E"/>
                </a:solidFill>
              </a:defRPr>
            </a:lvl2pPr>
            <a:lvl3pPr lvl="2" algn="l">
              <a:lnSpc>
                <a:spcPct val="100000"/>
              </a:lnSpc>
              <a:spcBef>
                <a:spcPts val="0"/>
              </a:spcBef>
              <a:spcAft>
                <a:spcPts val="0"/>
              </a:spcAft>
              <a:buClr>
                <a:srgbClr val="F8485E"/>
              </a:buClr>
              <a:buSzPts val="1400"/>
              <a:buNone/>
              <a:defRPr>
                <a:solidFill>
                  <a:srgbClr val="F8485E"/>
                </a:solidFill>
              </a:defRPr>
            </a:lvl3pPr>
            <a:lvl4pPr lvl="3" algn="l">
              <a:lnSpc>
                <a:spcPct val="100000"/>
              </a:lnSpc>
              <a:spcBef>
                <a:spcPts val="0"/>
              </a:spcBef>
              <a:spcAft>
                <a:spcPts val="0"/>
              </a:spcAft>
              <a:buClr>
                <a:srgbClr val="F8485E"/>
              </a:buClr>
              <a:buSzPts val="1400"/>
              <a:buNone/>
              <a:defRPr>
                <a:solidFill>
                  <a:srgbClr val="F8485E"/>
                </a:solidFill>
              </a:defRPr>
            </a:lvl4pPr>
            <a:lvl5pPr lvl="4" algn="l">
              <a:lnSpc>
                <a:spcPct val="100000"/>
              </a:lnSpc>
              <a:spcBef>
                <a:spcPts val="0"/>
              </a:spcBef>
              <a:spcAft>
                <a:spcPts val="0"/>
              </a:spcAft>
              <a:buClr>
                <a:srgbClr val="F8485E"/>
              </a:buClr>
              <a:buSzPts val="1400"/>
              <a:buNone/>
              <a:defRPr>
                <a:solidFill>
                  <a:srgbClr val="F8485E"/>
                </a:solidFill>
              </a:defRPr>
            </a:lvl5pPr>
            <a:lvl6pPr lvl="5" algn="l">
              <a:lnSpc>
                <a:spcPct val="100000"/>
              </a:lnSpc>
              <a:spcBef>
                <a:spcPts val="0"/>
              </a:spcBef>
              <a:spcAft>
                <a:spcPts val="0"/>
              </a:spcAft>
              <a:buClr>
                <a:srgbClr val="F8485E"/>
              </a:buClr>
              <a:buSzPts val="1400"/>
              <a:buNone/>
              <a:defRPr>
                <a:solidFill>
                  <a:srgbClr val="F8485E"/>
                </a:solidFill>
              </a:defRPr>
            </a:lvl6pPr>
            <a:lvl7pPr lvl="6" algn="l">
              <a:lnSpc>
                <a:spcPct val="100000"/>
              </a:lnSpc>
              <a:spcBef>
                <a:spcPts val="0"/>
              </a:spcBef>
              <a:spcAft>
                <a:spcPts val="0"/>
              </a:spcAft>
              <a:buClr>
                <a:srgbClr val="F8485E"/>
              </a:buClr>
              <a:buSzPts val="1400"/>
              <a:buNone/>
              <a:defRPr>
                <a:solidFill>
                  <a:srgbClr val="F8485E"/>
                </a:solidFill>
              </a:defRPr>
            </a:lvl7pPr>
            <a:lvl8pPr lvl="7" algn="l">
              <a:lnSpc>
                <a:spcPct val="100000"/>
              </a:lnSpc>
              <a:spcBef>
                <a:spcPts val="0"/>
              </a:spcBef>
              <a:spcAft>
                <a:spcPts val="0"/>
              </a:spcAft>
              <a:buClr>
                <a:srgbClr val="F8485E"/>
              </a:buClr>
              <a:buSzPts val="1400"/>
              <a:buNone/>
              <a:defRPr>
                <a:solidFill>
                  <a:srgbClr val="F8485E"/>
                </a:solidFill>
              </a:defRPr>
            </a:lvl8pPr>
            <a:lvl9pPr lvl="8" algn="l">
              <a:lnSpc>
                <a:spcPct val="100000"/>
              </a:lnSpc>
              <a:spcBef>
                <a:spcPts val="0"/>
              </a:spcBef>
              <a:spcAft>
                <a:spcPts val="0"/>
              </a:spcAft>
              <a:buClr>
                <a:srgbClr val="F8485E"/>
              </a:buClr>
              <a:buSzPts val="1400"/>
              <a:buNone/>
              <a:defRPr>
                <a:solidFill>
                  <a:srgbClr val="F8485E"/>
                </a:solidFill>
              </a:defRPr>
            </a:lvl9pPr>
          </a:lstStyle>
          <a:p/>
        </p:txBody>
      </p:sp>
      <p:sp>
        <p:nvSpPr>
          <p:cNvPr id="57" name="Google Shape;57;p18"/>
          <p:cNvSpPr txBox="1"/>
          <p:nvPr>
            <p:ph idx="2" type="body"/>
          </p:nvPr>
        </p:nvSpPr>
        <p:spPr>
          <a:xfrm>
            <a:off x="1080002" y="2359600"/>
            <a:ext cx="5292000" cy="16050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58" name="Google Shape;58;p18"/>
          <p:cNvSpPr txBox="1"/>
          <p:nvPr/>
        </p:nvSpPr>
        <p:spPr>
          <a:xfrm>
            <a:off x="1080000" y="4436100"/>
            <a:ext cx="2937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59" name="Google Shape;59;p18"/>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60" name="Google Shape;60;p18"/>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Tree>
  </p:cSld>
  <p:clrMapOvr>
    <a:masterClrMapping/>
  </p:clrMapOvr>
  <p:extLst>
    <p:ext uri="{DCECCB84-F9BA-43D5-87BE-67443E8EF086}">
      <p15:sldGuideLst>
        <p15:guide id="1" pos="680">
          <p15:clr>
            <a:srgbClr val="FA7B17"/>
          </p15:clr>
        </p15:guide>
        <p15:guide id="2" orient="horz" pos="768">
          <p15:clr>
            <a:srgbClr val="FA7B17"/>
          </p15:clr>
        </p15:guide>
        <p15:guide id="3" orient="horz" pos="2803">
          <p15:clr>
            <a:srgbClr val="FA7B17"/>
          </p15:clr>
        </p15:guide>
        <p15:guide id="4" orient="horz" pos="2154">
          <p15:clr>
            <a:srgbClr val="FA7B17"/>
          </p15:clr>
        </p15:guide>
        <p15:guide id="5" pos="345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ab) Divider - Title and text single grey dot 1">
  <p:cSld name="CUSTOM_2_2_1_1_1_1">
    <p:spTree>
      <p:nvGrpSpPr>
        <p:cNvPr id="61" name="Shape 61"/>
        <p:cNvGrpSpPr/>
        <p:nvPr/>
      </p:nvGrpSpPr>
      <p:grpSpPr>
        <a:xfrm>
          <a:off x="0" y="0"/>
          <a:ext cx="0" cy="0"/>
          <a:chOff x="0" y="0"/>
          <a:chExt cx="0" cy="0"/>
        </a:xfrm>
      </p:grpSpPr>
      <p:sp>
        <p:nvSpPr>
          <p:cNvPr id="62" name="Google Shape;62;p19"/>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63" name="Google Shape;63;p19"/>
          <p:cNvSpPr txBox="1"/>
          <p:nvPr>
            <p:ph type="title"/>
          </p:nvPr>
        </p:nvSpPr>
        <p:spPr>
          <a:xfrm>
            <a:off x="1051124" y="1185775"/>
            <a:ext cx="5952300" cy="110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2pPr>
            <a:lvl3pPr lvl="2"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3pPr>
            <a:lvl4pPr lvl="3"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4pPr>
            <a:lvl5pPr lvl="4"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5pPr>
            <a:lvl6pPr lvl="5"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6pPr>
            <a:lvl7pPr lvl="6"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7pPr>
            <a:lvl8pPr lvl="7"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8pPr>
            <a:lvl9pPr lvl="8"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9pPr>
          </a:lstStyle>
          <a:p/>
        </p:txBody>
      </p:sp>
      <p:sp>
        <p:nvSpPr>
          <p:cNvPr id="64" name="Google Shape;64;p19"/>
          <p:cNvSpPr txBox="1"/>
          <p:nvPr/>
        </p:nvSpPr>
        <p:spPr>
          <a:xfrm>
            <a:off x="85486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65" name="Google Shape;65;p19"/>
          <p:cNvSpPr txBox="1"/>
          <p:nvPr>
            <p:ph idx="1" type="subTitle"/>
          </p:nvPr>
        </p:nvSpPr>
        <p:spPr>
          <a:xfrm>
            <a:off x="1085716" y="975186"/>
            <a:ext cx="2937000" cy="210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Clr>
                <a:srgbClr val="F8485E"/>
              </a:buClr>
              <a:buSzPts val="1400"/>
              <a:buNone/>
              <a:defRPr>
                <a:solidFill>
                  <a:srgbClr val="F8485E"/>
                </a:solidFill>
              </a:defRPr>
            </a:lvl2pPr>
            <a:lvl3pPr lvl="2" algn="l">
              <a:lnSpc>
                <a:spcPct val="100000"/>
              </a:lnSpc>
              <a:spcBef>
                <a:spcPts val="0"/>
              </a:spcBef>
              <a:spcAft>
                <a:spcPts val="0"/>
              </a:spcAft>
              <a:buClr>
                <a:srgbClr val="F8485E"/>
              </a:buClr>
              <a:buSzPts val="1400"/>
              <a:buNone/>
              <a:defRPr>
                <a:solidFill>
                  <a:srgbClr val="F8485E"/>
                </a:solidFill>
              </a:defRPr>
            </a:lvl3pPr>
            <a:lvl4pPr lvl="3" algn="l">
              <a:lnSpc>
                <a:spcPct val="100000"/>
              </a:lnSpc>
              <a:spcBef>
                <a:spcPts val="0"/>
              </a:spcBef>
              <a:spcAft>
                <a:spcPts val="0"/>
              </a:spcAft>
              <a:buClr>
                <a:srgbClr val="F8485E"/>
              </a:buClr>
              <a:buSzPts val="1400"/>
              <a:buNone/>
              <a:defRPr>
                <a:solidFill>
                  <a:srgbClr val="F8485E"/>
                </a:solidFill>
              </a:defRPr>
            </a:lvl4pPr>
            <a:lvl5pPr lvl="4" algn="l">
              <a:lnSpc>
                <a:spcPct val="100000"/>
              </a:lnSpc>
              <a:spcBef>
                <a:spcPts val="0"/>
              </a:spcBef>
              <a:spcAft>
                <a:spcPts val="0"/>
              </a:spcAft>
              <a:buClr>
                <a:srgbClr val="F8485E"/>
              </a:buClr>
              <a:buSzPts val="1400"/>
              <a:buNone/>
              <a:defRPr>
                <a:solidFill>
                  <a:srgbClr val="F8485E"/>
                </a:solidFill>
              </a:defRPr>
            </a:lvl5pPr>
            <a:lvl6pPr lvl="5" algn="l">
              <a:lnSpc>
                <a:spcPct val="100000"/>
              </a:lnSpc>
              <a:spcBef>
                <a:spcPts val="0"/>
              </a:spcBef>
              <a:spcAft>
                <a:spcPts val="0"/>
              </a:spcAft>
              <a:buClr>
                <a:srgbClr val="F8485E"/>
              </a:buClr>
              <a:buSzPts val="1400"/>
              <a:buNone/>
              <a:defRPr>
                <a:solidFill>
                  <a:srgbClr val="F8485E"/>
                </a:solidFill>
              </a:defRPr>
            </a:lvl6pPr>
            <a:lvl7pPr lvl="6" algn="l">
              <a:lnSpc>
                <a:spcPct val="100000"/>
              </a:lnSpc>
              <a:spcBef>
                <a:spcPts val="0"/>
              </a:spcBef>
              <a:spcAft>
                <a:spcPts val="0"/>
              </a:spcAft>
              <a:buClr>
                <a:srgbClr val="F8485E"/>
              </a:buClr>
              <a:buSzPts val="1400"/>
              <a:buNone/>
              <a:defRPr>
                <a:solidFill>
                  <a:srgbClr val="F8485E"/>
                </a:solidFill>
              </a:defRPr>
            </a:lvl7pPr>
            <a:lvl8pPr lvl="7" algn="l">
              <a:lnSpc>
                <a:spcPct val="100000"/>
              </a:lnSpc>
              <a:spcBef>
                <a:spcPts val="0"/>
              </a:spcBef>
              <a:spcAft>
                <a:spcPts val="0"/>
              </a:spcAft>
              <a:buClr>
                <a:srgbClr val="F8485E"/>
              </a:buClr>
              <a:buSzPts val="1400"/>
              <a:buNone/>
              <a:defRPr>
                <a:solidFill>
                  <a:srgbClr val="F8485E"/>
                </a:solidFill>
              </a:defRPr>
            </a:lvl8pPr>
            <a:lvl9pPr lvl="8" algn="l">
              <a:lnSpc>
                <a:spcPct val="100000"/>
              </a:lnSpc>
              <a:spcBef>
                <a:spcPts val="0"/>
              </a:spcBef>
              <a:spcAft>
                <a:spcPts val="0"/>
              </a:spcAft>
              <a:buClr>
                <a:srgbClr val="F8485E"/>
              </a:buClr>
              <a:buSzPts val="1400"/>
              <a:buNone/>
              <a:defRPr>
                <a:solidFill>
                  <a:srgbClr val="F8485E"/>
                </a:solidFill>
              </a:defRPr>
            </a:lvl9pPr>
          </a:lstStyle>
          <a:p/>
        </p:txBody>
      </p:sp>
      <p:sp>
        <p:nvSpPr>
          <p:cNvPr id="66" name="Google Shape;66;p19"/>
          <p:cNvSpPr txBox="1"/>
          <p:nvPr>
            <p:ph idx="2" type="body"/>
          </p:nvPr>
        </p:nvSpPr>
        <p:spPr>
          <a:xfrm>
            <a:off x="1080002" y="2359600"/>
            <a:ext cx="5292000" cy="16050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67" name="Google Shape;67;p19"/>
          <p:cNvSpPr txBox="1"/>
          <p:nvPr/>
        </p:nvSpPr>
        <p:spPr>
          <a:xfrm>
            <a:off x="1080000" y="4436100"/>
            <a:ext cx="2937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68" name="Google Shape;68;p19"/>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69" name="Google Shape;69;p19"/>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pic>
        <p:nvPicPr>
          <p:cNvPr id="70" name="Google Shape;70;p19"/>
          <p:cNvPicPr preferRelativeResize="0"/>
          <p:nvPr/>
        </p:nvPicPr>
        <p:blipFill rotWithShape="1">
          <a:blip r:embed="rId2">
            <a:alphaModFix/>
          </a:blip>
          <a:srcRect b="2922" l="-26365" r="53249" t="0"/>
          <a:stretch/>
        </p:blipFill>
        <p:spPr>
          <a:xfrm>
            <a:off x="-1018468" y="-35775"/>
            <a:ext cx="1605600" cy="1605000"/>
          </a:xfrm>
          <a:prstGeom prst="ellipse">
            <a:avLst/>
          </a:prstGeom>
          <a:noFill/>
          <a:ln>
            <a:noFill/>
          </a:ln>
        </p:spPr>
      </p:pic>
      <p:pic>
        <p:nvPicPr>
          <p:cNvPr id="71" name="Google Shape;71;p19"/>
          <p:cNvPicPr preferRelativeResize="0"/>
          <p:nvPr/>
        </p:nvPicPr>
        <p:blipFill rotWithShape="1">
          <a:blip r:embed="rId2">
            <a:alphaModFix/>
          </a:blip>
          <a:srcRect b="-34607" l="20728" r="-22098" t="0"/>
          <a:stretch/>
        </p:blipFill>
        <p:spPr>
          <a:xfrm>
            <a:off x="6237307" y="1533428"/>
            <a:ext cx="4959300" cy="4957800"/>
          </a:xfrm>
          <a:prstGeom prst="ellipse">
            <a:avLst/>
          </a:prstGeom>
          <a:noFill/>
          <a:ln>
            <a:noFill/>
          </a:ln>
        </p:spPr>
      </p:pic>
    </p:spTree>
  </p:cSld>
  <p:clrMapOvr>
    <a:masterClrMapping/>
  </p:clrMapOvr>
  <p:extLst>
    <p:ext uri="{DCECCB84-F9BA-43D5-87BE-67443E8EF086}">
      <p15:sldGuideLst>
        <p15:guide id="1" pos="680">
          <p15:clr>
            <a:srgbClr val="FA7B17"/>
          </p15:clr>
        </p15:guide>
        <p15:guide id="2" orient="horz" pos="768">
          <p15:clr>
            <a:srgbClr val="FA7B17"/>
          </p15:clr>
        </p15:guide>
        <p15:guide id="3" orient="horz" pos="2803">
          <p15:clr>
            <a:srgbClr val="FA7B17"/>
          </p15:clr>
        </p15:guide>
        <p15:guide id="4" orient="horz" pos="2154">
          <p15:clr>
            <a:srgbClr val="FA7B17"/>
          </p15:clr>
        </p15:guide>
        <p15:guide id="5" pos="3458">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
        <p:nvSpPr>
          <p:cNvPr id="7" name="Google Shape;7;p10"/>
          <p:cNvSpPr txBox="1"/>
          <p:nvPr>
            <p:ph type="title"/>
          </p:nvPr>
        </p:nvSpPr>
        <p:spPr>
          <a:xfrm>
            <a:off x="674700" y="579450"/>
            <a:ext cx="5826000" cy="444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Montserrat Medium"/>
              <a:buNone/>
              <a:defRPr b="0" i="0" sz="1400" u="none" cap="none" strike="noStrike">
                <a:solidFill>
                  <a:srgbClr val="0000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10"/>
          <p:cNvSpPr txBox="1"/>
          <p:nvPr>
            <p:ph idx="1" type="body"/>
          </p:nvPr>
        </p:nvSpPr>
        <p:spPr>
          <a:xfrm>
            <a:off x="706450" y="1262075"/>
            <a:ext cx="4556100" cy="2008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1pPr>
            <a:lvl2pPr indent="-317500" lvl="1" marL="9144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9.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37.png"/></Relationships>
</file>

<file path=ppt/slides/_rels/slide5.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34.png"/><Relationship Id="rId7" Type="http://schemas.openxmlformats.org/officeDocument/2006/relationships/image" Target="../media/image40.png"/><Relationship Id="rId8"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
          <p:cNvPicPr preferRelativeResize="0"/>
          <p:nvPr/>
        </p:nvPicPr>
        <p:blipFill rotWithShape="1">
          <a:blip r:embed="rId3">
            <a:alphaModFix/>
          </a:blip>
          <a:srcRect b="0" l="0" r="0" t="0"/>
          <a:stretch/>
        </p:blipFill>
        <p:spPr>
          <a:xfrm>
            <a:off x="3920280" y="2543517"/>
            <a:ext cx="1281963" cy="1281963"/>
          </a:xfrm>
          <a:prstGeom prst="rect">
            <a:avLst/>
          </a:prstGeom>
          <a:noFill/>
          <a:ln>
            <a:noFill/>
          </a:ln>
        </p:spPr>
      </p:pic>
      <p:sp>
        <p:nvSpPr>
          <p:cNvPr id="149" name="Google Shape;149;p2"/>
          <p:cNvSpPr txBox="1"/>
          <p:nvPr>
            <p:ph idx="1" type="body"/>
          </p:nvPr>
        </p:nvSpPr>
        <p:spPr>
          <a:xfrm>
            <a:off x="7910071" y="4151900"/>
            <a:ext cx="1233929" cy="861288"/>
          </a:xfrm>
          <a:prstGeom prst="rect">
            <a:avLst/>
          </a:prstGeom>
          <a:noFill/>
          <a:ln>
            <a:noFill/>
          </a:ln>
        </p:spPr>
        <p:txBody>
          <a:bodyPr anchorCtr="0" anchor="t" bIns="0" lIns="0" spcFirstLastPara="1" rIns="0" wrap="square" tIns="0">
            <a:noAutofit/>
          </a:bodyPr>
          <a:lstStyle/>
          <a:p>
            <a:pPr indent="0" lvl="0" marL="0" rtl="0" algn="r">
              <a:lnSpc>
                <a:spcPct val="150000"/>
              </a:lnSpc>
              <a:spcBef>
                <a:spcPts val="0"/>
              </a:spcBef>
              <a:spcAft>
                <a:spcPts val="0"/>
              </a:spcAft>
              <a:buSzPts val="1400"/>
              <a:buNone/>
            </a:pPr>
            <a:r>
              <a:rPr lang="fr-FR" sz="1200">
                <a:solidFill>
                  <a:schemeClr val="dk1"/>
                </a:solidFill>
              </a:rPr>
              <a:t>Eat’s Up Data </a:t>
            </a:r>
            <a:endParaRPr/>
          </a:p>
          <a:p>
            <a:pPr indent="0" lvl="0" marL="0" rtl="0" algn="r">
              <a:lnSpc>
                <a:spcPct val="150000"/>
              </a:lnSpc>
              <a:spcBef>
                <a:spcPts val="0"/>
              </a:spcBef>
              <a:spcAft>
                <a:spcPts val="0"/>
              </a:spcAft>
              <a:buSzPts val="1400"/>
              <a:buNone/>
            </a:pPr>
            <a:r>
              <a:rPr lang="fr-FR" sz="1100">
                <a:solidFill>
                  <a:schemeClr val="dk1"/>
                </a:solidFill>
              </a:rPr>
              <a:t>7-8 avril 2022 </a:t>
            </a:r>
            <a:endParaRPr sz="1100">
              <a:solidFill>
                <a:schemeClr val="dk1"/>
              </a:solidFill>
            </a:endParaRPr>
          </a:p>
        </p:txBody>
      </p:sp>
      <p:pic>
        <p:nvPicPr>
          <p:cNvPr id="150" name="Google Shape;150;p2"/>
          <p:cNvPicPr preferRelativeResize="0"/>
          <p:nvPr/>
        </p:nvPicPr>
        <p:blipFill rotWithShape="1">
          <a:blip r:embed="rId4">
            <a:alphaModFix/>
          </a:blip>
          <a:srcRect b="0" l="0" r="0" t="0"/>
          <a:stretch/>
        </p:blipFill>
        <p:spPr>
          <a:xfrm>
            <a:off x="0" y="4449944"/>
            <a:ext cx="2616200" cy="774700"/>
          </a:xfrm>
          <a:prstGeom prst="rect">
            <a:avLst/>
          </a:prstGeom>
          <a:noFill/>
          <a:ln>
            <a:noFill/>
          </a:ln>
        </p:spPr>
      </p:pic>
      <p:grpSp>
        <p:nvGrpSpPr>
          <p:cNvPr id="151" name="Google Shape;151;p2"/>
          <p:cNvGrpSpPr/>
          <p:nvPr/>
        </p:nvGrpSpPr>
        <p:grpSpPr>
          <a:xfrm>
            <a:off x="2561208" y="560957"/>
            <a:ext cx="4021585" cy="4021586"/>
            <a:chOff x="2226280" y="428358"/>
            <a:chExt cx="4021585" cy="4021586"/>
          </a:xfrm>
        </p:grpSpPr>
        <p:sp>
          <p:nvSpPr>
            <p:cNvPr id="152" name="Google Shape;152;p2"/>
            <p:cNvSpPr/>
            <p:nvPr/>
          </p:nvSpPr>
          <p:spPr>
            <a:xfrm>
              <a:off x="3255815" y="1454453"/>
              <a:ext cx="1984366" cy="1984364"/>
            </a:xfrm>
            <a:prstGeom prst="blockArc">
              <a:avLst>
                <a:gd fmla="val 11881987" name="adj1"/>
                <a:gd fmla="val 4893492" name="adj2"/>
                <a:gd fmla="val 794"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3" name="Google Shape;153;p2"/>
            <p:cNvSpPr txBox="1"/>
            <p:nvPr/>
          </p:nvSpPr>
          <p:spPr>
            <a:xfrm>
              <a:off x="3423556" y="1812814"/>
              <a:ext cx="160555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fr-FR" sz="1800" u="none" cap="none" strike="noStrike">
                  <a:solidFill>
                    <a:srgbClr val="6E6E69"/>
                  </a:solidFill>
                  <a:latin typeface="Montserrat"/>
                  <a:ea typeface="Montserrat"/>
                  <a:cs typeface="Montserrat"/>
                  <a:sym typeface="Montserrat"/>
                </a:rPr>
                <a:t>Pilote ta décision</a:t>
              </a:r>
              <a:endParaRPr b="1" i="0" sz="1800" u="none" cap="none" strike="noStrike">
                <a:solidFill>
                  <a:srgbClr val="6E6E69"/>
                </a:solidFill>
                <a:latin typeface="Montserrat"/>
                <a:ea typeface="Montserrat"/>
                <a:cs typeface="Montserrat"/>
                <a:sym typeface="Montserrat"/>
              </a:endParaRPr>
            </a:p>
          </p:txBody>
        </p:sp>
        <p:sp>
          <p:nvSpPr>
            <p:cNvPr id="154" name="Google Shape;154;p2"/>
            <p:cNvSpPr/>
            <p:nvPr/>
          </p:nvSpPr>
          <p:spPr>
            <a:xfrm>
              <a:off x="3255815" y="2464469"/>
              <a:ext cx="181600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fr-FR" sz="1200" u="none" cap="none" strike="noStrike">
                  <a:solidFill>
                    <a:srgbClr val="9E9E9B"/>
                  </a:solidFill>
                  <a:latin typeface="Montserrat"/>
                  <a:ea typeface="Montserrat"/>
                  <a:cs typeface="Montserrat"/>
                  <a:sym typeface="Montserrat"/>
                </a:rPr>
                <a:t>Qui sera le premier ?</a:t>
              </a:r>
              <a:endParaRPr/>
            </a:p>
          </p:txBody>
        </p:sp>
        <p:sp>
          <p:nvSpPr>
            <p:cNvPr id="155" name="Google Shape;155;p2"/>
            <p:cNvSpPr/>
            <p:nvPr/>
          </p:nvSpPr>
          <p:spPr>
            <a:xfrm>
              <a:off x="3193078" y="1399807"/>
              <a:ext cx="2093658" cy="2093656"/>
            </a:xfrm>
            <a:prstGeom prst="blockArc">
              <a:avLst>
                <a:gd fmla="val 13302931" name="adj1"/>
                <a:gd fmla="val 6111924" name="adj2"/>
                <a:gd fmla="val 938"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6" name="Google Shape;156;p2"/>
            <p:cNvSpPr/>
            <p:nvPr/>
          </p:nvSpPr>
          <p:spPr>
            <a:xfrm rot="1065388">
              <a:off x="3128342" y="1335071"/>
              <a:ext cx="2223130" cy="2223128"/>
            </a:xfrm>
            <a:prstGeom prst="blockArc">
              <a:avLst>
                <a:gd fmla="val 13264901" name="adj1"/>
                <a:gd fmla="val 6085446" name="adj2"/>
                <a:gd fmla="val 1490"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7" name="Google Shape;157;p2"/>
            <p:cNvSpPr/>
            <p:nvPr/>
          </p:nvSpPr>
          <p:spPr>
            <a:xfrm rot="1867548">
              <a:off x="3046148" y="1260648"/>
              <a:ext cx="2376888" cy="2376886"/>
            </a:xfrm>
            <a:prstGeom prst="blockArc">
              <a:avLst>
                <a:gd fmla="val 13270597" name="adj1"/>
                <a:gd fmla="val 6050993" name="adj2"/>
                <a:gd fmla="val 1940"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8" name="Google Shape;158;p2"/>
            <p:cNvSpPr/>
            <p:nvPr/>
          </p:nvSpPr>
          <p:spPr>
            <a:xfrm rot="3041599">
              <a:off x="2955196" y="1169701"/>
              <a:ext cx="2558782" cy="2558780"/>
            </a:xfrm>
            <a:prstGeom prst="blockArc">
              <a:avLst>
                <a:gd fmla="val 13270597" name="adj1"/>
                <a:gd fmla="val 6050284" name="adj2"/>
                <a:gd fmla="val 2238"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9" name="Google Shape;159;p2"/>
            <p:cNvSpPr/>
            <p:nvPr/>
          </p:nvSpPr>
          <p:spPr>
            <a:xfrm rot="3949109">
              <a:off x="2838439" y="1050461"/>
              <a:ext cx="2797262" cy="2797260"/>
            </a:xfrm>
            <a:prstGeom prst="blockArc">
              <a:avLst>
                <a:gd fmla="val 13270597" name="adj1"/>
                <a:gd fmla="val 6044336" name="adj2"/>
                <a:gd fmla="val 2584"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0" name="Google Shape;160;p2"/>
            <p:cNvSpPr/>
            <p:nvPr/>
          </p:nvSpPr>
          <p:spPr>
            <a:xfrm rot="4751548">
              <a:off x="2688546" y="900567"/>
              <a:ext cx="3097050" cy="3097048"/>
            </a:xfrm>
            <a:prstGeom prst="blockArc">
              <a:avLst>
                <a:gd fmla="val 13270597" name="adj1"/>
                <a:gd fmla="val 6866182" name="adj2"/>
                <a:gd fmla="val 2920"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1" name="Google Shape;161;p2"/>
            <p:cNvSpPr/>
            <p:nvPr/>
          </p:nvSpPr>
          <p:spPr>
            <a:xfrm rot="6033343">
              <a:off x="2512947" y="715027"/>
              <a:ext cx="3448250" cy="3448248"/>
            </a:xfrm>
            <a:prstGeom prst="blockArc">
              <a:avLst>
                <a:gd fmla="val 13074665" name="adj1"/>
                <a:gd fmla="val 6819569" name="adj2"/>
                <a:gd fmla="val 3010"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
          <p:cNvSpPr txBox="1"/>
          <p:nvPr>
            <p:ph type="title"/>
          </p:nvPr>
        </p:nvSpPr>
        <p:spPr>
          <a:xfrm>
            <a:off x="87487" y="154041"/>
            <a:ext cx="7694057" cy="522615"/>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200"/>
              <a:buNone/>
            </a:pPr>
            <a:r>
              <a:rPr b="1" lang="fr-FR"/>
              <a:t>Roadmap </a:t>
            </a:r>
            <a:endParaRPr/>
          </a:p>
        </p:txBody>
      </p:sp>
      <p:grpSp>
        <p:nvGrpSpPr>
          <p:cNvPr id="167" name="Google Shape;167;p3"/>
          <p:cNvGrpSpPr/>
          <p:nvPr/>
        </p:nvGrpSpPr>
        <p:grpSpPr>
          <a:xfrm>
            <a:off x="1595350" y="1290207"/>
            <a:ext cx="4874137" cy="3853295"/>
            <a:chOff x="1595350" y="1290207"/>
            <a:chExt cx="4874137" cy="3853295"/>
          </a:xfrm>
        </p:grpSpPr>
        <p:sp>
          <p:nvSpPr>
            <p:cNvPr id="168" name="Google Shape;168;p3"/>
            <p:cNvSpPr/>
            <p:nvPr/>
          </p:nvSpPr>
          <p:spPr>
            <a:xfrm>
              <a:off x="1595350" y="1290207"/>
              <a:ext cx="4874137" cy="3853295"/>
            </a:xfrm>
            <a:custGeom>
              <a:rect b="b" l="l" r="r" t="t"/>
              <a:pathLst>
                <a:path extrusionOk="0" h="138272" w="174904">
                  <a:moveTo>
                    <a:pt x="124203" y="0"/>
                  </a:moveTo>
                  <a:cubicBezTo>
                    <a:pt x="122858" y="0"/>
                    <a:pt x="121513" y="166"/>
                    <a:pt x="120206" y="504"/>
                  </a:cubicBezTo>
                  <a:cubicBezTo>
                    <a:pt x="116051" y="1552"/>
                    <a:pt x="112407" y="4302"/>
                    <a:pt x="110252" y="8005"/>
                  </a:cubicBezTo>
                  <a:cubicBezTo>
                    <a:pt x="108074" y="11696"/>
                    <a:pt x="107454" y="16221"/>
                    <a:pt x="108562" y="20352"/>
                  </a:cubicBezTo>
                  <a:cubicBezTo>
                    <a:pt x="109098" y="22424"/>
                    <a:pt x="110074" y="24376"/>
                    <a:pt x="111372" y="26055"/>
                  </a:cubicBezTo>
                  <a:lnTo>
                    <a:pt x="111479" y="26222"/>
                  </a:lnTo>
                  <a:lnTo>
                    <a:pt x="111538" y="26293"/>
                  </a:lnTo>
                  <a:lnTo>
                    <a:pt x="111586" y="26353"/>
                  </a:lnTo>
                  <a:lnTo>
                    <a:pt x="111776" y="26591"/>
                  </a:lnTo>
                  <a:lnTo>
                    <a:pt x="112146" y="27055"/>
                  </a:lnTo>
                  <a:lnTo>
                    <a:pt x="112896" y="27996"/>
                  </a:lnTo>
                  <a:lnTo>
                    <a:pt x="114384" y="29877"/>
                  </a:lnTo>
                  <a:lnTo>
                    <a:pt x="120361" y="37378"/>
                  </a:lnTo>
                  <a:lnTo>
                    <a:pt x="132303" y="52392"/>
                  </a:lnTo>
                  <a:lnTo>
                    <a:pt x="138280" y="59905"/>
                  </a:lnTo>
                  <a:lnTo>
                    <a:pt x="141268" y="63655"/>
                  </a:lnTo>
                  <a:cubicBezTo>
                    <a:pt x="141554" y="64012"/>
                    <a:pt x="141661" y="64179"/>
                    <a:pt x="141828" y="64417"/>
                  </a:cubicBezTo>
                  <a:cubicBezTo>
                    <a:pt x="141899" y="64524"/>
                    <a:pt x="141995" y="64631"/>
                    <a:pt x="142066" y="64750"/>
                  </a:cubicBezTo>
                  <a:lnTo>
                    <a:pt x="142256" y="65096"/>
                  </a:lnTo>
                  <a:cubicBezTo>
                    <a:pt x="142328" y="65215"/>
                    <a:pt x="142399" y="65334"/>
                    <a:pt x="142459" y="65453"/>
                  </a:cubicBezTo>
                  <a:lnTo>
                    <a:pt x="142626" y="65822"/>
                  </a:lnTo>
                  <a:lnTo>
                    <a:pt x="142792" y="66191"/>
                  </a:lnTo>
                  <a:lnTo>
                    <a:pt x="142911" y="66572"/>
                  </a:lnTo>
                  <a:cubicBezTo>
                    <a:pt x="143602" y="68608"/>
                    <a:pt x="143459" y="70942"/>
                    <a:pt x="142530" y="72882"/>
                  </a:cubicBezTo>
                  <a:cubicBezTo>
                    <a:pt x="142066" y="73859"/>
                    <a:pt x="141411" y="74740"/>
                    <a:pt x="140613" y="75466"/>
                  </a:cubicBezTo>
                  <a:lnTo>
                    <a:pt x="140316" y="75740"/>
                  </a:lnTo>
                  <a:lnTo>
                    <a:pt x="140161" y="75883"/>
                  </a:lnTo>
                  <a:lnTo>
                    <a:pt x="139923" y="76061"/>
                  </a:lnTo>
                  <a:lnTo>
                    <a:pt x="139458" y="76442"/>
                  </a:lnTo>
                  <a:lnTo>
                    <a:pt x="139399" y="76490"/>
                  </a:lnTo>
                  <a:lnTo>
                    <a:pt x="139363" y="76514"/>
                  </a:lnTo>
                  <a:lnTo>
                    <a:pt x="139280" y="76573"/>
                  </a:lnTo>
                  <a:lnTo>
                    <a:pt x="139113" y="76692"/>
                  </a:lnTo>
                  <a:cubicBezTo>
                    <a:pt x="138887" y="76847"/>
                    <a:pt x="138673" y="77026"/>
                    <a:pt x="138435" y="77133"/>
                  </a:cubicBezTo>
                  <a:cubicBezTo>
                    <a:pt x="138196" y="77264"/>
                    <a:pt x="137970" y="77431"/>
                    <a:pt x="137720" y="77514"/>
                  </a:cubicBezTo>
                  <a:cubicBezTo>
                    <a:pt x="136605" y="78048"/>
                    <a:pt x="135364" y="78318"/>
                    <a:pt x="134119" y="78318"/>
                  </a:cubicBezTo>
                  <a:cubicBezTo>
                    <a:pt x="133197" y="78318"/>
                    <a:pt x="132274" y="78170"/>
                    <a:pt x="131398" y="77871"/>
                  </a:cubicBezTo>
                  <a:cubicBezTo>
                    <a:pt x="130374" y="77526"/>
                    <a:pt x="129422" y="76990"/>
                    <a:pt x="128612" y="76288"/>
                  </a:cubicBezTo>
                  <a:cubicBezTo>
                    <a:pt x="128421" y="76097"/>
                    <a:pt x="128207" y="75918"/>
                    <a:pt x="128017" y="75728"/>
                  </a:cubicBezTo>
                  <a:cubicBezTo>
                    <a:pt x="127838" y="75514"/>
                    <a:pt x="127671" y="75323"/>
                    <a:pt x="127469" y="75109"/>
                  </a:cubicBezTo>
                  <a:lnTo>
                    <a:pt x="125981" y="73240"/>
                  </a:lnTo>
                  <a:lnTo>
                    <a:pt x="114039" y="58226"/>
                  </a:lnTo>
                  <a:lnTo>
                    <a:pt x="102085" y="43212"/>
                  </a:lnTo>
                  <a:lnTo>
                    <a:pt x="99108" y="39462"/>
                  </a:lnTo>
                  <a:lnTo>
                    <a:pt x="98358" y="38521"/>
                  </a:lnTo>
                  <a:lnTo>
                    <a:pt x="97989" y="38045"/>
                  </a:lnTo>
                  <a:lnTo>
                    <a:pt x="97799" y="37819"/>
                  </a:lnTo>
                  <a:lnTo>
                    <a:pt x="97751" y="37759"/>
                  </a:lnTo>
                  <a:lnTo>
                    <a:pt x="97691" y="37688"/>
                  </a:lnTo>
                  <a:lnTo>
                    <a:pt x="97560" y="37533"/>
                  </a:lnTo>
                  <a:cubicBezTo>
                    <a:pt x="97203" y="37140"/>
                    <a:pt x="96870" y="36735"/>
                    <a:pt x="96501" y="36354"/>
                  </a:cubicBezTo>
                  <a:cubicBezTo>
                    <a:pt x="96108" y="35997"/>
                    <a:pt x="95727" y="35628"/>
                    <a:pt x="95322" y="35282"/>
                  </a:cubicBezTo>
                  <a:cubicBezTo>
                    <a:pt x="93691" y="33937"/>
                    <a:pt x="91786" y="32901"/>
                    <a:pt x="89774" y="32270"/>
                  </a:cubicBezTo>
                  <a:cubicBezTo>
                    <a:pt x="88158" y="31754"/>
                    <a:pt x="86462" y="31493"/>
                    <a:pt x="84765" y="31493"/>
                  </a:cubicBezTo>
                  <a:cubicBezTo>
                    <a:pt x="84386" y="31493"/>
                    <a:pt x="84008" y="31506"/>
                    <a:pt x="83630" y="31532"/>
                  </a:cubicBezTo>
                  <a:cubicBezTo>
                    <a:pt x="83594" y="31520"/>
                    <a:pt x="83547" y="31520"/>
                    <a:pt x="83511" y="31520"/>
                  </a:cubicBezTo>
                  <a:cubicBezTo>
                    <a:pt x="83440" y="31520"/>
                    <a:pt x="83368" y="31532"/>
                    <a:pt x="83309" y="31568"/>
                  </a:cubicBezTo>
                  <a:cubicBezTo>
                    <a:pt x="81261" y="31734"/>
                    <a:pt x="79249" y="32294"/>
                    <a:pt x="77415" y="33211"/>
                  </a:cubicBezTo>
                  <a:cubicBezTo>
                    <a:pt x="75510" y="34163"/>
                    <a:pt x="73819" y="35461"/>
                    <a:pt x="72402" y="37033"/>
                  </a:cubicBezTo>
                  <a:cubicBezTo>
                    <a:pt x="70986" y="38616"/>
                    <a:pt x="69878" y="40474"/>
                    <a:pt x="69164" y="42462"/>
                  </a:cubicBezTo>
                  <a:cubicBezTo>
                    <a:pt x="68450" y="44450"/>
                    <a:pt x="68116" y="46570"/>
                    <a:pt x="68188" y="48689"/>
                  </a:cubicBezTo>
                  <a:cubicBezTo>
                    <a:pt x="68271" y="50796"/>
                    <a:pt x="68747" y="52904"/>
                    <a:pt x="69616" y="54833"/>
                  </a:cubicBezTo>
                  <a:lnTo>
                    <a:pt x="69938" y="55559"/>
                  </a:lnTo>
                  <a:lnTo>
                    <a:pt x="70331" y="56249"/>
                  </a:lnTo>
                  <a:lnTo>
                    <a:pt x="70724" y="56940"/>
                  </a:lnTo>
                  <a:cubicBezTo>
                    <a:pt x="70867" y="57166"/>
                    <a:pt x="71021" y="57380"/>
                    <a:pt x="71176" y="57595"/>
                  </a:cubicBezTo>
                  <a:lnTo>
                    <a:pt x="71640" y="58238"/>
                  </a:lnTo>
                  <a:lnTo>
                    <a:pt x="71760" y="58392"/>
                  </a:lnTo>
                  <a:lnTo>
                    <a:pt x="71855" y="58512"/>
                  </a:lnTo>
                  <a:lnTo>
                    <a:pt x="72033" y="58750"/>
                  </a:lnTo>
                  <a:lnTo>
                    <a:pt x="72783" y="59690"/>
                  </a:lnTo>
                  <a:lnTo>
                    <a:pt x="78737" y="67203"/>
                  </a:lnTo>
                  <a:lnTo>
                    <a:pt x="90667" y="82241"/>
                  </a:lnTo>
                  <a:lnTo>
                    <a:pt x="96620" y="89753"/>
                  </a:lnTo>
                  <a:lnTo>
                    <a:pt x="99596" y="93516"/>
                  </a:lnTo>
                  <a:lnTo>
                    <a:pt x="101097" y="95397"/>
                  </a:lnTo>
                  <a:lnTo>
                    <a:pt x="101466" y="95861"/>
                  </a:lnTo>
                  <a:lnTo>
                    <a:pt x="101692" y="96195"/>
                  </a:lnTo>
                  <a:lnTo>
                    <a:pt x="101930" y="96528"/>
                  </a:lnTo>
                  <a:cubicBezTo>
                    <a:pt x="102013" y="96635"/>
                    <a:pt x="102073" y="96766"/>
                    <a:pt x="102132" y="96873"/>
                  </a:cubicBezTo>
                  <a:cubicBezTo>
                    <a:pt x="103240" y="98731"/>
                    <a:pt x="103561" y="101017"/>
                    <a:pt x="103049" y="103136"/>
                  </a:cubicBezTo>
                  <a:cubicBezTo>
                    <a:pt x="102537" y="105243"/>
                    <a:pt x="101204" y="107101"/>
                    <a:pt x="99370" y="108280"/>
                  </a:cubicBezTo>
                  <a:cubicBezTo>
                    <a:pt x="98017" y="109146"/>
                    <a:pt x="96414" y="109599"/>
                    <a:pt x="94806" y="109599"/>
                  </a:cubicBezTo>
                  <a:cubicBezTo>
                    <a:pt x="94249" y="109599"/>
                    <a:pt x="93691" y="109545"/>
                    <a:pt x="93143" y="109434"/>
                  </a:cubicBezTo>
                  <a:cubicBezTo>
                    <a:pt x="92084" y="109220"/>
                    <a:pt x="91060" y="108803"/>
                    <a:pt x="90167" y="108208"/>
                  </a:cubicBezTo>
                  <a:cubicBezTo>
                    <a:pt x="90048" y="108149"/>
                    <a:pt x="89940" y="108053"/>
                    <a:pt x="89833" y="107970"/>
                  </a:cubicBezTo>
                  <a:lnTo>
                    <a:pt x="89512" y="107732"/>
                  </a:lnTo>
                  <a:cubicBezTo>
                    <a:pt x="89405" y="107660"/>
                    <a:pt x="89309" y="107553"/>
                    <a:pt x="89214" y="107470"/>
                  </a:cubicBezTo>
                  <a:lnTo>
                    <a:pt x="88916" y="107196"/>
                  </a:lnTo>
                  <a:lnTo>
                    <a:pt x="88762" y="107053"/>
                  </a:lnTo>
                  <a:lnTo>
                    <a:pt x="88631" y="106898"/>
                  </a:lnTo>
                  <a:lnTo>
                    <a:pt x="88357" y="106589"/>
                  </a:lnTo>
                  <a:lnTo>
                    <a:pt x="88226" y="106446"/>
                  </a:lnTo>
                  <a:lnTo>
                    <a:pt x="88190" y="106410"/>
                  </a:lnTo>
                  <a:lnTo>
                    <a:pt x="88143" y="106351"/>
                  </a:lnTo>
                  <a:lnTo>
                    <a:pt x="88047" y="106232"/>
                  </a:lnTo>
                  <a:lnTo>
                    <a:pt x="87678" y="105755"/>
                  </a:lnTo>
                  <a:lnTo>
                    <a:pt x="81701" y="98254"/>
                  </a:lnTo>
                  <a:lnTo>
                    <a:pt x="80213" y="96373"/>
                  </a:lnTo>
                  <a:lnTo>
                    <a:pt x="79832" y="95909"/>
                  </a:lnTo>
                  <a:lnTo>
                    <a:pt x="79653" y="95671"/>
                  </a:lnTo>
                  <a:lnTo>
                    <a:pt x="79391" y="95385"/>
                  </a:lnTo>
                  <a:lnTo>
                    <a:pt x="78868" y="94778"/>
                  </a:lnTo>
                  <a:cubicBezTo>
                    <a:pt x="78689" y="94587"/>
                    <a:pt x="78522" y="94385"/>
                    <a:pt x="78320" y="94206"/>
                  </a:cubicBezTo>
                  <a:cubicBezTo>
                    <a:pt x="76808" y="92706"/>
                    <a:pt x="74986" y="91504"/>
                    <a:pt x="72998" y="90706"/>
                  </a:cubicBezTo>
                  <a:cubicBezTo>
                    <a:pt x="71076" y="89942"/>
                    <a:pt x="69009" y="89538"/>
                    <a:pt x="66937" y="89538"/>
                  </a:cubicBezTo>
                  <a:cubicBezTo>
                    <a:pt x="66877" y="89538"/>
                    <a:pt x="66818" y="89538"/>
                    <a:pt x="66759" y="89539"/>
                  </a:cubicBezTo>
                  <a:cubicBezTo>
                    <a:pt x="64628" y="89563"/>
                    <a:pt x="62496" y="90003"/>
                    <a:pt x="60544" y="90849"/>
                  </a:cubicBezTo>
                  <a:cubicBezTo>
                    <a:pt x="60056" y="91075"/>
                    <a:pt x="59556" y="91277"/>
                    <a:pt x="59103" y="91563"/>
                  </a:cubicBezTo>
                  <a:cubicBezTo>
                    <a:pt x="58639" y="91825"/>
                    <a:pt x="58175" y="92075"/>
                    <a:pt x="57746" y="92397"/>
                  </a:cubicBezTo>
                  <a:lnTo>
                    <a:pt x="57103" y="92861"/>
                  </a:lnTo>
                  <a:lnTo>
                    <a:pt x="56936" y="92980"/>
                  </a:lnTo>
                  <a:cubicBezTo>
                    <a:pt x="56889" y="93028"/>
                    <a:pt x="56829" y="93063"/>
                    <a:pt x="56793" y="93087"/>
                  </a:cubicBezTo>
                  <a:lnTo>
                    <a:pt x="56555" y="93278"/>
                  </a:lnTo>
                  <a:lnTo>
                    <a:pt x="55615" y="94028"/>
                  </a:lnTo>
                  <a:lnTo>
                    <a:pt x="51864" y="97016"/>
                  </a:lnTo>
                  <a:lnTo>
                    <a:pt x="36850" y="108958"/>
                  </a:lnTo>
                  <a:lnTo>
                    <a:pt x="1" y="138271"/>
                  </a:lnTo>
                  <a:lnTo>
                    <a:pt x="13062" y="138271"/>
                  </a:lnTo>
                  <a:lnTo>
                    <a:pt x="41911" y="115304"/>
                  </a:lnTo>
                  <a:lnTo>
                    <a:pt x="56924" y="103362"/>
                  </a:lnTo>
                  <a:lnTo>
                    <a:pt x="60675" y="100374"/>
                  </a:lnTo>
                  <a:lnTo>
                    <a:pt x="61615" y="99636"/>
                  </a:lnTo>
                  <a:lnTo>
                    <a:pt x="61854" y="99445"/>
                  </a:lnTo>
                  <a:cubicBezTo>
                    <a:pt x="61889" y="99409"/>
                    <a:pt x="61913" y="99386"/>
                    <a:pt x="61949" y="99374"/>
                  </a:cubicBezTo>
                  <a:lnTo>
                    <a:pt x="62032" y="99314"/>
                  </a:lnTo>
                  <a:lnTo>
                    <a:pt x="62354" y="99088"/>
                  </a:lnTo>
                  <a:cubicBezTo>
                    <a:pt x="62568" y="98909"/>
                    <a:pt x="62806" y="98802"/>
                    <a:pt x="63032" y="98659"/>
                  </a:cubicBezTo>
                  <a:cubicBezTo>
                    <a:pt x="63258" y="98516"/>
                    <a:pt x="63509" y="98421"/>
                    <a:pt x="63747" y="98314"/>
                  </a:cubicBezTo>
                  <a:cubicBezTo>
                    <a:pt x="64745" y="97879"/>
                    <a:pt x="65841" y="97662"/>
                    <a:pt x="66940" y="97662"/>
                  </a:cubicBezTo>
                  <a:cubicBezTo>
                    <a:pt x="67976" y="97662"/>
                    <a:pt x="69014" y="97855"/>
                    <a:pt x="69974" y="98243"/>
                  </a:cubicBezTo>
                  <a:cubicBezTo>
                    <a:pt x="70962" y="98635"/>
                    <a:pt x="71855" y="99231"/>
                    <a:pt x="72617" y="99981"/>
                  </a:cubicBezTo>
                  <a:cubicBezTo>
                    <a:pt x="72724" y="100064"/>
                    <a:pt x="72795" y="100171"/>
                    <a:pt x="72891" y="100267"/>
                  </a:cubicBezTo>
                  <a:lnTo>
                    <a:pt x="73153" y="100576"/>
                  </a:lnTo>
                  <a:cubicBezTo>
                    <a:pt x="73200" y="100624"/>
                    <a:pt x="73236" y="100660"/>
                    <a:pt x="73295" y="100731"/>
                  </a:cubicBezTo>
                  <a:lnTo>
                    <a:pt x="73486" y="100969"/>
                  </a:lnTo>
                  <a:lnTo>
                    <a:pt x="73855" y="101433"/>
                  </a:lnTo>
                  <a:lnTo>
                    <a:pt x="75355" y="103315"/>
                  </a:lnTo>
                  <a:lnTo>
                    <a:pt x="81320" y="110816"/>
                  </a:lnTo>
                  <a:lnTo>
                    <a:pt x="81701" y="111280"/>
                  </a:lnTo>
                  <a:lnTo>
                    <a:pt x="81785" y="111399"/>
                  </a:lnTo>
                  <a:lnTo>
                    <a:pt x="81832" y="111459"/>
                  </a:lnTo>
                  <a:lnTo>
                    <a:pt x="81904" y="111542"/>
                  </a:lnTo>
                  <a:lnTo>
                    <a:pt x="82166" y="111840"/>
                  </a:lnTo>
                  <a:lnTo>
                    <a:pt x="82689" y="112423"/>
                  </a:lnTo>
                  <a:lnTo>
                    <a:pt x="82951" y="112721"/>
                  </a:lnTo>
                  <a:lnTo>
                    <a:pt x="83237" y="112994"/>
                  </a:lnTo>
                  <a:lnTo>
                    <a:pt x="83821" y="113530"/>
                  </a:lnTo>
                  <a:cubicBezTo>
                    <a:pt x="84011" y="113721"/>
                    <a:pt x="84202" y="113899"/>
                    <a:pt x="84428" y="114054"/>
                  </a:cubicBezTo>
                  <a:lnTo>
                    <a:pt x="85059" y="114530"/>
                  </a:lnTo>
                  <a:cubicBezTo>
                    <a:pt x="85273" y="114685"/>
                    <a:pt x="85476" y="114852"/>
                    <a:pt x="85702" y="114995"/>
                  </a:cubicBezTo>
                  <a:cubicBezTo>
                    <a:pt x="87476" y="116161"/>
                    <a:pt x="89476" y="116971"/>
                    <a:pt x="91548" y="117388"/>
                  </a:cubicBezTo>
                  <a:cubicBezTo>
                    <a:pt x="92629" y="117605"/>
                    <a:pt x="93730" y="117716"/>
                    <a:pt x="94832" y="117716"/>
                  </a:cubicBezTo>
                  <a:cubicBezTo>
                    <a:pt x="95841" y="117716"/>
                    <a:pt x="96850" y="117623"/>
                    <a:pt x="97846" y="117435"/>
                  </a:cubicBezTo>
                  <a:cubicBezTo>
                    <a:pt x="99930" y="117054"/>
                    <a:pt x="101954" y="116269"/>
                    <a:pt x="103728" y="115126"/>
                  </a:cubicBezTo>
                  <a:cubicBezTo>
                    <a:pt x="105502" y="113983"/>
                    <a:pt x="107073" y="112506"/>
                    <a:pt x="108300" y="110780"/>
                  </a:cubicBezTo>
                  <a:cubicBezTo>
                    <a:pt x="109538" y="109065"/>
                    <a:pt x="110431" y="107101"/>
                    <a:pt x="110931" y="105041"/>
                  </a:cubicBezTo>
                  <a:cubicBezTo>
                    <a:pt x="111431" y="102993"/>
                    <a:pt x="111538" y="100850"/>
                    <a:pt x="111229" y="98755"/>
                  </a:cubicBezTo>
                  <a:cubicBezTo>
                    <a:pt x="110931" y="96659"/>
                    <a:pt x="110217" y="94611"/>
                    <a:pt x="109157" y="92790"/>
                  </a:cubicBezTo>
                  <a:cubicBezTo>
                    <a:pt x="109014" y="92563"/>
                    <a:pt x="108895" y="92325"/>
                    <a:pt x="108752" y="92111"/>
                  </a:cubicBezTo>
                  <a:lnTo>
                    <a:pt x="108288" y="91456"/>
                  </a:lnTo>
                  <a:lnTo>
                    <a:pt x="107824" y="90825"/>
                  </a:lnTo>
                  <a:lnTo>
                    <a:pt x="107454" y="90349"/>
                  </a:lnTo>
                  <a:lnTo>
                    <a:pt x="105966" y="88468"/>
                  </a:lnTo>
                  <a:lnTo>
                    <a:pt x="102990" y="84705"/>
                  </a:lnTo>
                  <a:lnTo>
                    <a:pt x="97025" y="77192"/>
                  </a:lnTo>
                  <a:lnTo>
                    <a:pt x="85106" y="62155"/>
                  </a:lnTo>
                  <a:lnTo>
                    <a:pt x="79141" y="54642"/>
                  </a:lnTo>
                  <a:lnTo>
                    <a:pt x="78403" y="53701"/>
                  </a:lnTo>
                  <a:lnTo>
                    <a:pt x="78213" y="53475"/>
                  </a:lnTo>
                  <a:lnTo>
                    <a:pt x="78117" y="53356"/>
                  </a:lnTo>
                  <a:lnTo>
                    <a:pt x="78058" y="53273"/>
                  </a:lnTo>
                  <a:lnTo>
                    <a:pt x="77832" y="52939"/>
                  </a:lnTo>
                  <a:cubicBezTo>
                    <a:pt x="77748" y="52820"/>
                    <a:pt x="77665" y="52725"/>
                    <a:pt x="77594" y="52606"/>
                  </a:cubicBezTo>
                  <a:lnTo>
                    <a:pt x="77391" y="52249"/>
                  </a:lnTo>
                  <a:lnTo>
                    <a:pt x="77189" y="51904"/>
                  </a:lnTo>
                  <a:lnTo>
                    <a:pt x="77034" y="51534"/>
                  </a:lnTo>
                  <a:cubicBezTo>
                    <a:pt x="76593" y="50546"/>
                    <a:pt x="76343" y="49475"/>
                    <a:pt x="76308" y="48403"/>
                  </a:cubicBezTo>
                  <a:cubicBezTo>
                    <a:pt x="76224" y="46236"/>
                    <a:pt x="77010" y="44045"/>
                    <a:pt x="78451" y="42450"/>
                  </a:cubicBezTo>
                  <a:cubicBezTo>
                    <a:pt x="79165" y="41652"/>
                    <a:pt x="80058" y="40974"/>
                    <a:pt x="81011" y="40486"/>
                  </a:cubicBezTo>
                  <a:cubicBezTo>
                    <a:pt x="81975" y="40009"/>
                    <a:pt x="83035" y="39724"/>
                    <a:pt x="84118" y="39640"/>
                  </a:cubicBezTo>
                  <a:cubicBezTo>
                    <a:pt x="84331" y="39624"/>
                    <a:pt x="84544" y="39616"/>
                    <a:pt x="84757" y="39616"/>
                  </a:cubicBezTo>
                  <a:cubicBezTo>
                    <a:pt x="86715" y="39616"/>
                    <a:pt x="88662" y="40300"/>
                    <a:pt x="90155" y="41545"/>
                  </a:cubicBezTo>
                  <a:cubicBezTo>
                    <a:pt x="90357" y="41724"/>
                    <a:pt x="90548" y="41914"/>
                    <a:pt x="90750" y="42093"/>
                  </a:cubicBezTo>
                  <a:cubicBezTo>
                    <a:pt x="90941" y="42283"/>
                    <a:pt x="91107" y="42498"/>
                    <a:pt x="91298" y="42700"/>
                  </a:cubicBezTo>
                  <a:lnTo>
                    <a:pt x="91369" y="42771"/>
                  </a:lnTo>
                  <a:lnTo>
                    <a:pt x="91393" y="42807"/>
                  </a:lnTo>
                  <a:lnTo>
                    <a:pt x="91441" y="42867"/>
                  </a:lnTo>
                  <a:lnTo>
                    <a:pt x="91631" y="43105"/>
                  </a:lnTo>
                  <a:lnTo>
                    <a:pt x="92000" y="43569"/>
                  </a:lnTo>
                  <a:lnTo>
                    <a:pt x="92750" y="44510"/>
                  </a:lnTo>
                  <a:lnTo>
                    <a:pt x="95739" y="48260"/>
                  </a:lnTo>
                  <a:lnTo>
                    <a:pt x="107681" y="63274"/>
                  </a:lnTo>
                  <a:lnTo>
                    <a:pt x="119635" y="78288"/>
                  </a:lnTo>
                  <a:lnTo>
                    <a:pt x="121123" y="80169"/>
                  </a:lnTo>
                  <a:cubicBezTo>
                    <a:pt x="121456" y="80562"/>
                    <a:pt x="121813" y="80967"/>
                    <a:pt x="122159" y="81348"/>
                  </a:cubicBezTo>
                  <a:cubicBezTo>
                    <a:pt x="122528" y="81729"/>
                    <a:pt x="122933" y="82086"/>
                    <a:pt x="123314" y="82443"/>
                  </a:cubicBezTo>
                  <a:cubicBezTo>
                    <a:pt x="124921" y="83824"/>
                    <a:pt x="126802" y="84896"/>
                    <a:pt x="128802" y="85562"/>
                  </a:cubicBezTo>
                  <a:cubicBezTo>
                    <a:pt x="130518" y="86141"/>
                    <a:pt x="132320" y="86434"/>
                    <a:pt x="134120" y="86434"/>
                  </a:cubicBezTo>
                  <a:cubicBezTo>
                    <a:pt x="134431" y="86434"/>
                    <a:pt x="134743" y="86425"/>
                    <a:pt x="135053" y="86408"/>
                  </a:cubicBezTo>
                  <a:cubicBezTo>
                    <a:pt x="137161" y="86301"/>
                    <a:pt x="139256" y="85765"/>
                    <a:pt x="141173" y="84860"/>
                  </a:cubicBezTo>
                  <a:cubicBezTo>
                    <a:pt x="141661" y="84658"/>
                    <a:pt x="142114" y="84384"/>
                    <a:pt x="142578" y="84122"/>
                  </a:cubicBezTo>
                  <a:cubicBezTo>
                    <a:pt x="143042" y="83872"/>
                    <a:pt x="143471" y="83550"/>
                    <a:pt x="143900" y="83241"/>
                  </a:cubicBezTo>
                  <a:lnTo>
                    <a:pt x="144221" y="83015"/>
                  </a:lnTo>
                  <a:lnTo>
                    <a:pt x="144376" y="82895"/>
                  </a:lnTo>
                  <a:lnTo>
                    <a:pt x="144459" y="82836"/>
                  </a:lnTo>
                  <a:lnTo>
                    <a:pt x="144519" y="82788"/>
                  </a:lnTo>
                  <a:lnTo>
                    <a:pt x="144983" y="82419"/>
                  </a:lnTo>
                  <a:lnTo>
                    <a:pt x="145221" y="82229"/>
                  </a:lnTo>
                  <a:lnTo>
                    <a:pt x="145519" y="81967"/>
                  </a:lnTo>
                  <a:lnTo>
                    <a:pt x="146114" y="81455"/>
                  </a:lnTo>
                  <a:cubicBezTo>
                    <a:pt x="147674" y="80026"/>
                    <a:pt x="148960" y="78288"/>
                    <a:pt x="149865" y="76371"/>
                  </a:cubicBezTo>
                  <a:cubicBezTo>
                    <a:pt x="151686" y="72549"/>
                    <a:pt x="151972" y="68037"/>
                    <a:pt x="150615" y="64012"/>
                  </a:cubicBezTo>
                  <a:lnTo>
                    <a:pt x="150365" y="63250"/>
                  </a:lnTo>
                  <a:lnTo>
                    <a:pt x="150043" y="62524"/>
                  </a:lnTo>
                  <a:lnTo>
                    <a:pt x="149710" y="61798"/>
                  </a:lnTo>
                  <a:cubicBezTo>
                    <a:pt x="149591" y="61571"/>
                    <a:pt x="149460" y="61345"/>
                    <a:pt x="149329" y="61107"/>
                  </a:cubicBezTo>
                  <a:lnTo>
                    <a:pt x="148936" y="60417"/>
                  </a:lnTo>
                  <a:cubicBezTo>
                    <a:pt x="148805" y="60190"/>
                    <a:pt x="148638" y="59988"/>
                    <a:pt x="148483" y="59774"/>
                  </a:cubicBezTo>
                  <a:cubicBezTo>
                    <a:pt x="148186" y="59345"/>
                    <a:pt x="147840" y="58869"/>
                    <a:pt x="147614" y="58607"/>
                  </a:cubicBezTo>
                  <a:lnTo>
                    <a:pt x="144638" y="54844"/>
                  </a:lnTo>
                  <a:lnTo>
                    <a:pt x="138661" y="47343"/>
                  </a:lnTo>
                  <a:lnTo>
                    <a:pt x="126719" y="32330"/>
                  </a:lnTo>
                  <a:lnTo>
                    <a:pt x="120742" y="24817"/>
                  </a:lnTo>
                  <a:lnTo>
                    <a:pt x="119254" y="22948"/>
                  </a:lnTo>
                  <a:lnTo>
                    <a:pt x="118503" y="22007"/>
                  </a:lnTo>
                  <a:lnTo>
                    <a:pt x="118134" y="21543"/>
                  </a:lnTo>
                  <a:lnTo>
                    <a:pt x="117944" y="21305"/>
                  </a:lnTo>
                  <a:lnTo>
                    <a:pt x="117896" y="21245"/>
                  </a:lnTo>
                  <a:lnTo>
                    <a:pt x="117861" y="21197"/>
                  </a:lnTo>
                  <a:lnTo>
                    <a:pt x="117813" y="21114"/>
                  </a:lnTo>
                  <a:cubicBezTo>
                    <a:pt x="117158" y="20269"/>
                    <a:pt x="116682" y="19304"/>
                    <a:pt x="116408" y="18280"/>
                  </a:cubicBezTo>
                  <a:cubicBezTo>
                    <a:pt x="115860" y="16221"/>
                    <a:pt x="116170" y="13935"/>
                    <a:pt x="117253" y="12113"/>
                  </a:cubicBezTo>
                  <a:cubicBezTo>
                    <a:pt x="118313" y="10291"/>
                    <a:pt x="120170" y="8874"/>
                    <a:pt x="122218" y="8363"/>
                  </a:cubicBezTo>
                  <a:cubicBezTo>
                    <a:pt x="122859" y="8200"/>
                    <a:pt x="123521" y="8120"/>
                    <a:pt x="124184" y="8120"/>
                  </a:cubicBezTo>
                  <a:cubicBezTo>
                    <a:pt x="125654" y="8120"/>
                    <a:pt x="127127" y="8513"/>
                    <a:pt x="128374" y="9267"/>
                  </a:cubicBezTo>
                  <a:lnTo>
                    <a:pt x="128719" y="9470"/>
                  </a:lnTo>
                  <a:cubicBezTo>
                    <a:pt x="128826" y="9529"/>
                    <a:pt x="128921" y="9625"/>
                    <a:pt x="129029" y="9708"/>
                  </a:cubicBezTo>
                  <a:lnTo>
                    <a:pt x="129350" y="9946"/>
                  </a:lnTo>
                  <a:cubicBezTo>
                    <a:pt x="129457" y="10017"/>
                    <a:pt x="129552" y="10125"/>
                    <a:pt x="129648" y="10208"/>
                  </a:cubicBezTo>
                  <a:lnTo>
                    <a:pt x="129945" y="10482"/>
                  </a:lnTo>
                  <a:cubicBezTo>
                    <a:pt x="130053" y="10565"/>
                    <a:pt x="130124" y="10672"/>
                    <a:pt x="130207" y="10779"/>
                  </a:cubicBezTo>
                  <a:lnTo>
                    <a:pt x="130481" y="11077"/>
                  </a:lnTo>
                  <a:lnTo>
                    <a:pt x="130553" y="11149"/>
                  </a:lnTo>
                  <a:cubicBezTo>
                    <a:pt x="130565" y="11172"/>
                    <a:pt x="130612" y="11220"/>
                    <a:pt x="130636" y="11256"/>
                  </a:cubicBezTo>
                  <a:lnTo>
                    <a:pt x="130826" y="11494"/>
                  </a:lnTo>
                  <a:lnTo>
                    <a:pt x="133815" y="15244"/>
                  </a:lnTo>
                  <a:lnTo>
                    <a:pt x="139780" y="22757"/>
                  </a:lnTo>
                  <a:lnTo>
                    <a:pt x="141280" y="24626"/>
                  </a:lnTo>
                  <a:lnTo>
                    <a:pt x="142018" y="25567"/>
                  </a:lnTo>
                  <a:lnTo>
                    <a:pt x="142114" y="25686"/>
                  </a:lnTo>
                  <a:lnTo>
                    <a:pt x="142245" y="25841"/>
                  </a:lnTo>
                  <a:lnTo>
                    <a:pt x="142518" y="26150"/>
                  </a:lnTo>
                  <a:lnTo>
                    <a:pt x="143066" y="26758"/>
                  </a:lnTo>
                  <a:cubicBezTo>
                    <a:pt x="144590" y="28353"/>
                    <a:pt x="146495" y="29579"/>
                    <a:pt x="148555" y="30341"/>
                  </a:cubicBezTo>
                  <a:cubicBezTo>
                    <a:pt x="150210" y="30954"/>
                    <a:pt x="151974" y="31282"/>
                    <a:pt x="153746" y="31282"/>
                  </a:cubicBezTo>
                  <a:cubicBezTo>
                    <a:pt x="154178" y="31282"/>
                    <a:pt x="154611" y="31262"/>
                    <a:pt x="155044" y="31222"/>
                  </a:cubicBezTo>
                  <a:cubicBezTo>
                    <a:pt x="157235" y="31020"/>
                    <a:pt x="159390" y="30329"/>
                    <a:pt x="161271" y="29198"/>
                  </a:cubicBezTo>
                  <a:cubicBezTo>
                    <a:pt x="161759" y="28936"/>
                    <a:pt x="162199" y="28603"/>
                    <a:pt x="162640" y="28282"/>
                  </a:cubicBezTo>
                  <a:lnTo>
                    <a:pt x="162961" y="28043"/>
                  </a:lnTo>
                  <a:lnTo>
                    <a:pt x="163200" y="27865"/>
                  </a:lnTo>
                  <a:lnTo>
                    <a:pt x="163676" y="27484"/>
                  </a:lnTo>
                  <a:lnTo>
                    <a:pt x="165545" y="25996"/>
                  </a:lnTo>
                  <a:lnTo>
                    <a:pt x="169296" y="23007"/>
                  </a:lnTo>
                  <a:lnTo>
                    <a:pt x="170212" y="24162"/>
                  </a:lnTo>
                  <a:lnTo>
                    <a:pt x="171272" y="25496"/>
                  </a:lnTo>
                  <a:lnTo>
                    <a:pt x="174903" y="13363"/>
                  </a:lnTo>
                  <a:lnTo>
                    <a:pt x="174903" y="13363"/>
                  </a:lnTo>
                  <a:lnTo>
                    <a:pt x="162271" y="14173"/>
                  </a:lnTo>
                  <a:lnTo>
                    <a:pt x="162783" y="14816"/>
                  </a:lnTo>
                  <a:lnTo>
                    <a:pt x="163331" y="15506"/>
                  </a:lnTo>
                  <a:lnTo>
                    <a:pt x="163842" y="16149"/>
                  </a:lnTo>
                  <a:lnTo>
                    <a:pt x="164247" y="16649"/>
                  </a:lnTo>
                  <a:lnTo>
                    <a:pt x="160497" y="19638"/>
                  </a:lnTo>
                  <a:lnTo>
                    <a:pt x="158616" y="21138"/>
                  </a:lnTo>
                  <a:lnTo>
                    <a:pt x="158151" y="21507"/>
                  </a:lnTo>
                  <a:lnTo>
                    <a:pt x="157913" y="21697"/>
                  </a:lnTo>
                  <a:cubicBezTo>
                    <a:pt x="157842" y="21745"/>
                    <a:pt x="157806" y="21769"/>
                    <a:pt x="157746" y="21805"/>
                  </a:cubicBezTo>
                  <a:cubicBezTo>
                    <a:pt x="157544" y="21948"/>
                    <a:pt x="157354" y="22114"/>
                    <a:pt x="157127" y="22221"/>
                  </a:cubicBezTo>
                  <a:cubicBezTo>
                    <a:pt x="156270" y="22733"/>
                    <a:pt x="155318" y="23043"/>
                    <a:pt x="154317" y="23138"/>
                  </a:cubicBezTo>
                  <a:cubicBezTo>
                    <a:pt x="154125" y="23157"/>
                    <a:pt x="153931" y="23166"/>
                    <a:pt x="153737" y="23166"/>
                  </a:cubicBezTo>
                  <a:cubicBezTo>
                    <a:pt x="152937" y="23166"/>
                    <a:pt x="152134" y="23011"/>
                    <a:pt x="151377" y="22733"/>
                  </a:cubicBezTo>
                  <a:cubicBezTo>
                    <a:pt x="150448" y="22388"/>
                    <a:pt x="149591" y="21852"/>
                    <a:pt x="148912" y="21126"/>
                  </a:cubicBezTo>
                  <a:lnTo>
                    <a:pt x="148662" y="20840"/>
                  </a:lnTo>
                  <a:lnTo>
                    <a:pt x="148531" y="20697"/>
                  </a:lnTo>
                  <a:cubicBezTo>
                    <a:pt x="148507" y="20674"/>
                    <a:pt x="148495" y="20662"/>
                    <a:pt x="148472" y="20626"/>
                  </a:cubicBezTo>
                  <a:lnTo>
                    <a:pt x="148376" y="20507"/>
                  </a:lnTo>
                  <a:lnTo>
                    <a:pt x="147626" y="19566"/>
                  </a:lnTo>
                  <a:lnTo>
                    <a:pt x="146138" y="17697"/>
                  </a:lnTo>
                  <a:lnTo>
                    <a:pt x="140161" y="10184"/>
                  </a:lnTo>
                  <a:lnTo>
                    <a:pt x="137172" y="6434"/>
                  </a:lnTo>
                  <a:lnTo>
                    <a:pt x="136994" y="6196"/>
                  </a:lnTo>
                  <a:cubicBezTo>
                    <a:pt x="136958" y="6160"/>
                    <a:pt x="136934" y="6124"/>
                    <a:pt x="136887" y="6077"/>
                  </a:cubicBezTo>
                  <a:lnTo>
                    <a:pt x="136756" y="5922"/>
                  </a:lnTo>
                  <a:lnTo>
                    <a:pt x="136232" y="5326"/>
                  </a:lnTo>
                  <a:cubicBezTo>
                    <a:pt x="136053" y="5136"/>
                    <a:pt x="135887" y="4922"/>
                    <a:pt x="135684" y="4743"/>
                  </a:cubicBezTo>
                  <a:lnTo>
                    <a:pt x="135101" y="4195"/>
                  </a:lnTo>
                  <a:cubicBezTo>
                    <a:pt x="134910" y="4017"/>
                    <a:pt x="134720" y="3826"/>
                    <a:pt x="134505" y="3671"/>
                  </a:cubicBezTo>
                  <a:lnTo>
                    <a:pt x="133863" y="3183"/>
                  </a:lnTo>
                  <a:cubicBezTo>
                    <a:pt x="133648" y="3029"/>
                    <a:pt x="133446" y="2850"/>
                    <a:pt x="133220" y="2707"/>
                  </a:cubicBezTo>
                  <a:lnTo>
                    <a:pt x="132541" y="2290"/>
                  </a:lnTo>
                  <a:cubicBezTo>
                    <a:pt x="130031" y="783"/>
                    <a:pt x="127119" y="0"/>
                    <a:pt x="1242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 name="Google Shape;169;p3"/>
            <p:cNvGrpSpPr/>
            <p:nvPr/>
          </p:nvGrpSpPr>
          <p:grpSpPr>
            <a:xfrm>
              <a:off x="1806690" y="1389189"/>
              <a:ext cx="4502713" cy="3725654"/>
              <a:chOff x="2346303" y="1389189"/>
              <a:chExt cx="4502713" cy="3725654"/>
            </a:xfrm>
          </p:grpSpPr>
          <p:sp>
            <p:nvSpPr>
              <p:cNvPr id="170" name="Google Shape;170;p3"/>
              <p:cNvSpPr/>
              <p:nvPr/>
            </p:nvSpPr>
            <p:spPr>
              <a:xfrm>
                <a:off x="5565644" y="2271083"/>
                <a:ext cx="46149" cy="58076"/>
              </a:xfrm>
              <a:custGeom>
                <a:rect b="b" l="l" r="r" t="t"/>
                <a:pathLst>
                  <a:path extrusionOk="0" h="2084" w="1656">
                    <a:moveTo>
                      <a:pt x="0" y="0"/>
                    </a:moveTo>
                    <a:lnTo>
                      <a:pt x="1655" y="208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
              <p:cNvSpPr/>
              <p:nvPr/>
            </p:nvSpPr>
            <p:spPr>
              <a:xfrm>
                <a:off x="5518522" y="2212006"/>
                <a:ext cx="46483" cy="58104"/>
              </a:xfrm>
              <a:custGeom>
                <a:rect b="b" l="l" r="r" t="t"/>
                <a:pathLst>
                  <a:path extrusionOk="0" h="2085" w="1668">
                    <a:moveTo>
                      <a:pt x="1" y="1"/>
                    </a:moveTo>
                    <a:lnTo>
                      <a:pt x="1667" y="2084"/>
                    </a:lnTo>
                    <a:lnTo>
                      <a:pt x="1667" y="208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
              <p:cNvSpPr/>
              <p:nvPr/>
            </p:nvSpPr>
            <p:spPr>
              <a:xfrm>
                <a:off x="2476718" y="4996685"/>
                <a:ext cx="0" cy="28"/>
              </a:xfrm>
              <a:custGeom>
                <a:rect b="b" l="l" r="r" t="t"/>
                <a:pathLst>
                  <a:path extrusionOk="0" h="1" w="120000">
                    <a:moveTo>
                      <a:pt x="0" y="1"/>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
              <p:cNvSpPr/>
              <p:nvPr/>
            </p:nvSpPr>
            <p:spPr>
              <a:xfrm>
                <a:off x="4051681" y="3888849"/>
                <a:ext cx="148367" cy="81317"/>
              </a:xfrm>
              <a:custGeom>
                <a:rect b="b" l="l" r="r" t="t"/>
                <a:pathLst>
                  <a:path extrusionOk="0" h="2918" w="5324">
                    <a:moveTo>
                      <a:pt x="168" y="1"/>
                    </a:moveTo>
                    <a:lnTo>
                      <a:pt x="1" y="1025"/>
                    </a:lnTo>
                    <a:cubicBezTo>
                      <a:pt x="215" y="1061"/>
                      <a:pt x="430" y="1072"/>
                      <a:pt x="632" y="1132"/>
                    </a:cubicBezTo>
                    <a:lnTo>
                      <a:pt x="1251" y="1299"/>
                    </a:lnTo>
                    <a:cubicBezTo>
                      <a:pt x="1680" y="1382"/>
                      <a:pt x="2073" y="1561"/>
                      <a:pt x="2477" y="1703"/>
                    </a:cubicBezTo>
                    <a:cubicBezTo>
                      <a:pt x="2680" y="1775"/>
                      <a:pt x="2870" y="1870"/>
                      <a:pt x="3061" y="1965"/>
                    </a:cubicBezTo>
                    <a:lnTo>
                      <a:pt x="3632" y="2239"/>
                    </a:lnTo>
                    <a:cubicBezTo>
                      <a:pt x="4001" y="2465"/>
                      <a:pt x="4371" y="2680"/>
                      <a:pt x="4728" y="2918"/>
                    </a:cubicBezTo>
                    <a:lnTo>
                      <a:pt x="5323" y="2061"/>
                    </a:lnTo>
                    <a:cubicBezTo>
                      <a:pt x="4930" y="1811"/>
                      <a:pt x="4537" y="1573"/>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
              <p:cNvSpPr/>
              <p:nvPr/>
            </p:nvSpPr>
            <p:spPr>
              <a:xfrm>
                <a:off x="6180436" y="3034516"/>
                <a:ext cx="73682" cy="149676"/>
              </a:xfrm>
              <a:custGeom>
                <a:rect b="b" l="l" r="r" t="t"/>
                <a:pathLst>
                  <a:path extrusionOk="0" h="5371" w="2644">
                    <a:moveTo>
                      <a:pt x="882" y="0"/>
                    </a:moveTo>
                    <a:lnTo>
                      <a:pt x="0" y="524"/>
                    </a:lnTo>
                    <a:lnTo>
                      <a:pt x="322" y="1084"/>
                    </a:lnTo>
                    <a:cubicBezTo>
                      <a:pt x="429" y="1262"/>
                      <a:pt x="501" y="1477"/>
                      <a:pt x="596" y="1667"/>
                    </a:cubicBezTo>
                    <a:lnTo>
                      <a:pt x="858" y="2251"/>
                    </a:lnTo>
                    <a:cubicBezTo>
                      <a:pt x="929" y="2453"/>
                      <a:pt x="989" y="2655"/>
                      <a:pt x="1060" y="2858"/>
                    </a:cubicBezTo>
                    <a:cubicBezTo>
                      <a:pt x="1132" y="3060"/>
                      <a:pt x="1203" y="3263"/>
                      <a:pt x="1263" y="3477"/>
                    </a:cubicBezTo>
                    <a:lnTo>
                      <a:pt x="1405" y="4096"/>
                    </a:lnTo>
                    <a:cubicBezTo>
                      <a:pt x="1513" y="4513"/>
                      <a:pt x="1560" y="4941"/>
                      <a:pt x="1608" y="5370"/>
                    </a:cubicBezTo>
                    <a:lnTo>
                      <a:pt x="2644" y="5263"/>
                    </a:lnTo>
                    <a:cubicBezTo>
                      <a:pt x="2584" y="4799"/>
                      <a:pt x="2537" y="4334"/>
                      <a:pt x="2417" y="3882"/>
                    </a:cubicBezTo>
                    <a:lnTo>
                      <a:pt x="2263" y="3203"/>
                    </a:lnTo>
                    <a:cubicBezTo>
                      <a:pt x="2203" y="2977"/>
                      <a:pt x="2120" y="2751"/>
                      <a:pt x="2048" y="2536"/>
                    </a:cubicBezTo>
                    <a:cubicBezTo>
                      <a:pt x="1977" y="2310"/>
                      <a:pt x="1905" y="2084"/>
                      <a:pt x="1822" y="1870"/>
                    </a:cubicBezTo>
                    <a:lnTo>
                      <a:pt x="1536" y="1227"/>
                    </a:lnTo>
                    <a:cubicBezTo>
                      <a:pt x="1429" y="1024"/>
                      <a:pt x="1358" y="798"/>
                      <a:pt x="1239" y="596"/>
                    </a:cubicBezTo>
                    <a:lnTo>
                      <a:pt x="88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
              <p:cNvSpPr/>
              <p:nvPr/>
            </p:nvSpPr>
            <p:spPr>
              <a:xfrm>
                <a:off x="6157224" y="3295960"/>
                <a:ext cx="89260" cy="146360"/>
              </a:xfrm>
              <a:custGeom>
                <a:rect b="b" l="l" r="r" t="t"/>
                <a:pathLst>
                  <a:path extrusionOk="0" h="5252" w="3203">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
              <p:cNvSpPr/>
              <p:nvPr/>
            </p:nvSpPr>
            <p:spPr>
              <a:xfrm>
                <a:off x="5351963" y="1985060"/>
                <a:ext cx="115817" cy="135074"/>
              </a:xfrm>
              <a:custGeom>
                <a:rect b="b" l="l" r="r" t="t"/>
                <a:pathLst>
                  <a:path extrusionOk="0" h="4847" w="4156">
                    <a:moveTo>
                      <a:pt x="810" y="1"/>
                    </a:moveTo>
                    <a:lnTo>
                      <a:pt x="1" y="644"/>
                    </a:lnTo>
                    <a:lnTo>
                      <a:pt x="3346" y="4847"/>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
              <p:cNvSpPr/>
              <p:nvPr/>
            </p:nvSpPr>
            <p:spPr>
              <a:xfrm>
                <a:off x="5518522" y="2193753"/>
                <a:ext cx="115817" cy="135408"/>
              </a:xfrm>
              <a:custGeom>
                <a:rect b="b" l="l" r="r" t="t"/>
                <a:pathLst>
                  <a:path extrusionOk="0" h="4859" w="4156">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
              <p:cNvSpPr/>
              <p:nvPr/>
            </p:nvSpPr>
            <p:spPr>
              <a:xfrm>
                <a:off x="5684746" y="2403115"/>
                <a:ext cx="115817" cy="135408"/>
              </a:xfrm>
              <a:custGeom>
                <a:rect b="b" l="l" r="r" t="t"/>
                <a:pathLst>
                  <a:path extrusionOk="0" h="4859" w="4156">
                    <a:moveTo>
                      <a:pt x="810" y="1"/>
                    </a:moveTo>
                    <a:lnTo>
                      <a:pt x="1" y="656"/>
                    </a:lnTo>
                    <a:lnTo>
                      <a:pt x="3346" y="4859"/>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
              <p:cNvSpPr/>
              <p:nvPr/>
            </p:nvSpPr>
            <p:spPr>
              <a:xfrm>
                <a:off x="5851304" y="2612142"/>
                <a:ext cx="116152" cy="135408"/>
              </a:xfrm>
              <a:custGeom>
                <a:rect b="b" l="l" r="r" t="t"/>
                <a:pathLst>
                  <a:path extrusionOk="0" h="4859" w="4168">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
              <p:cNvSpPr/>
              <p:nvPr/>
            </p:nvSpPr>
            <p:spPr>
              <a:xfrm>
                <a:off x="6017528" y="2821504"/>
                <a:ext cx="115817" cy="135408"/>
              </a:xfrm>
              <a:custGeom>
                <a:rect b="b" l="l" r="r" t="t"/>
                <a:pathLst>
                  <a:path extrusionOk="0" h="4859" w="4156">
                    <a:moveTo>
                      <a:pt x="822" y="1"/>
                    </a:moveTo>
                    <a:lnTo>
                      <a:pt x="1" y="644"/>
                    </a:lnTo>
                    <a:lnTo>
                      <a:pt x="3346" y="4858"/>
                    </a:lnTo>
                    <a:lnTo>
                      <a:pt x="4156" y="4203"/>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
              <p:cNvSpPr/>
              <p:nvPr/>
            </p:nvSpPr>
            <p:spPr>
              <a:xfrm>
                <a:off x="5945856" y="3502340"/>
                <a:ext cx="146695" cy="88619"/>
              </a:xfrm>
              <a:custGeom>
                <a:rect b="b" l="l" r="r" t="t"/>
                <a:pathLst>
                  <a:path extrusionOk="0" h="3180" w="5264">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
              <p:cNvSpPr/>
              <p:nvPr/>
            </p:nvSpPr>
            <p:spPr>
              <a:xfrm>
                <a:off x="5684411" y="3523574"/>
                <a:ext cx="149676" cy="74685"/>
              </a:xfrm>
              <a:custGeom>
                <a:rect b="b" l="l" r="r" t="t"/>
                <a:pathLst>
                  <a:path extrusionOk="0" h="2680" w="5371">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
              <p:cNvSpPr/>
              <p:nvPr/>
            </p:nvSpPr>
            <p:spPr>
              <a:xfrm>
                <a:off x="5498291" y="3333775"/>
                <a:ext cx="115817" cy="135408"/>
              </a:xfrm>
              <a:custGeom>
                <a:rect b="b" l="l" r="r" t="t"/>
                <a:pathLst>
                  <a:path extrusionOk="0" h="4859" w="4156">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
              <p:cNvSpPr/>
              <p:nvPr/>
            </p:nvSpPr>
            <p:spPr>
              <a:xfrm>
                <a:off x="5332066" y="3124748"/>
                <a:ext cx="115817" cy="135074"/>
              </a:xfrm>
              <a:custGeom>
                <a:rect b="b" l="l" r="r" t="t"/>
                <a:pathLst>
                  <a:path extrusionOk="0" h="4847" w="4156">
                    <a:moveTo>
                      <a:pt x="810" y="1"/>
                    </a:moveTo>
                    <a:lnTo>
                      <a:pt x="0" y="644"/>
                    </a:lnTo>
                    <a:lnTo>
                      <a:pt x="3346" y="4847"/>
                    </a:lnTo>
                    <a:lnTo>
                      <a:pt x="4155"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
              <p:cNvSpPr/>
              <p:nvPr/>
            </p:nvSpPr>
            <p:spPr>
              <a:xfrm>
                <a:off x="5165174" y="2915414"/>
                <a:ext cx="115817" cy="135380"/>
              </a:xfrm>
              <a:custGeom>
                <a:rect b="b" l="l" r="r" t="t"/>
                <a:pathLst>
                  <a:path extrusionOk="0" h="4858" w="4156">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
              <p:cNvSpPr/>
              <p:nvPr/>
            </p:nvSpPr>
            <p:spPr>
              <a:xfrm>
                <a:off x="4998949" y="2706387"/>
                <a:ext cx="115817" cy="135046"/>
              </a:xfrm>
              <a:custGeom>
                <a:rect b="b" l="l" r="r" t="t"/>
                <a:pathLst>
                  <a:path extrusionOk="0" h="4846"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
              <p:cNvSpPr/>
              <p:nvPr/>
            </p:nvSpPr>
            <p:spPr>
              <a:xfrm>
                <a:off x="4832391" y="2497360"/>
                <a:ext cx="115817" cy="135074"/>
              </a:xfrm>
              <a:custGeom>
                <a:rect b="b" l="l" r="r" t="t"/>
                <a:pathLst>
                  <a:path extrusionOk="0" h="4847" w="4156">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
              <p:cNvSpPr/>
              <p:nvPr/>
            </p:nvSpPr>
            <p:spPr>
              <a:xfrm>
                <a:off x="4649252" y="2306919"/>
                <a:ext cx="132398" cy="116152"/>
              </a:xfrm>
              <a:custGeom>
                <a:rect b="b" l="l" r="r" t="t"/>
                <a:pathLst>
                  <a:path extrusionOk="0" h="4168" w="4751">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
              <p:cNvSpPr/>
              <p:nvPr/>
            </p:nvSpPr>
            <p:spPr>
              <a:xfrm>
                <a:off x="4391765" y="2266680"/>
                <a:ext cx="154330" cy="42916"/>
              </a:xfrm>
              <a:custGeom>
                <a:rect b="b" l="l" r="r" t="t"/>
                <a:pathLst>
                  <a:path extrusionOk="0" h="1540" w="5538">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57" y="1037"/>
                      <a:pt x="3925" y="1037"/>
                    </a:cubicBezTo>
                    <a:cubicBezTo>
                      <a:pt x="3986" y="1037"/>
                      <a:pt x="4047"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
              <p:cNvSpPr/>
              <p:nvPr/>
            </p:nvSpPr>
            <p:spPr>
              <a:xfrm>
                <a:off x="4132327" y="2565688"/>
                <a:ext cx="39516" cy="154665"/>
              </a:xfrm>
              <a:custGeom>
                <a:rect b="b" l="l" r="r" t="t"/>
                <a:pathLst>
                  <a:path extrusionOk="0" h="5550" w="1418">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84" y="1465"/>
                    </a:lnTo>
                    <a:cubicBezTo>
                      <a:pt x="1096" y="1251"/>
                      <a:pt x="1096" y="1037"/>
                      <a:pt x="1131" y="822"/>
                    </a:cubicBezTo>
                    <a:lnTo>
                      <a:pt x="1238" y="191"/>
                    </a:lnTo>
                    <a:lnTo>
                      <a:pt x="2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
              <p:cNvSpPr/>
              <p:nvPr/>
            </p:nvSpPr>
            <p:spPr>
              <a:xfrm>
                <a:off x="4179421" y="2336096"/>
                <a:ext cx="120471" cy="129445"/>
              </a:xfrm>
              <a:custGeom>
                <a:rect b="b" l="l" r="r" t="t"/>
                <a:pathLst>
                  <a:path extrusionOk="0" h="4645" w="4323">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
              <p:cNvSpPr/>
              <p:nvPr/>
            </p:nvSpPr>
            <p:spPr>
              <a:xfrm>
                <a:off x="4193355" y="2815540"/>
                <a:ext cx="115176" cy="135380"/>
              </a:xfrm>
              <a:custGeom>
                <a:rect b="b" l="l" r="r" t="t"/>
                <a:pathLst>
                  <a:path extrusionOk="0" h="4858" w="4133">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
              <p:cNvSpPr/>
              <p:nvPr/>
            </p:nvSpPr>
            <p:spPr>
              <a:xfrm>
                <a:off x="4358938" y="3024902"/>
                <a:ext cx="115817" cy="135380"/>
              </a:xfrm>
              <a:custGeom>
                <a:rect b="b" l="l" r="r" t="t"/>
                <a:pathLst>
                  <a:path extrusionOk="0" h="4858" w="4156">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
              <p:cNvSpPr/>
              <p:nvPr/>
            </p:nvSpPr>
            <p:spPr>
              <a:xfrm>
                <a:off x="4525162" y="3234570"/>
                <a:ext cx="115817" cy="135074"/>
              </a:xfrm>
              <a:custGeom>
                <a:rect b="b" l="l" r="r" t="t"/>
                <a:pathLst>
                  <a:path extrusionOk="0" h="4847" w="4156">
                    <a:moveTo>
                      <a:pt x="810" y="1"/>
                    </a:moveTo>
                    <a:lnTo>
                      <a:pt x="0" y="644"/>
                    </a:lnTo>
                    <a:lnTo>
                      <a:pt x="3334" y="4847"/>
                    </a:lnTo>
                    <a:lnTo>
                      <a:pt x="4155"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
              <p:cNvSpPr/>
              <p:nvPr/>
            </p:nvSpPr>
            <p:spPr>
              <a:xfrm>
                <a:off x="4691052" y="3443932"/>
                <a:ext cx="115817" cy="135408"/>
              </a:xfrm>
              <a:custGeom>
                <a:rect b="b" l="l" r="r" t="t"/>
                <a:pathLst>
                  <a:path extrusionOk="0" h="4859" w="4156">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
              <p:cNvSpPr/>
              <p:nvPr/>
            </p:nvSpPr>
            <p:spPr>
              <a:xfrm>
                <a:off x="4857276" y="3653628"/>
                <a:ext cx="115817" cy="135074"/>
              </a:xfrm>
              <a:custGeom>
                <a:rect b="b" l="l" r="r" t="t"/>
                <a:pathLst>
                  <a:path extrusionOk="0" h="4847"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
              <p:cNvSpPr/>
              <p:nvPr/>
            </p:nvSpPr>
            <p:spPr>
              <a:xfrm>
                <a:off x="5076920" y="4116464"/>
                <a:ext cx="63064" cy="150986"/>
              </a:xfrm>
              <a:custGeom>
                <a:rect b="b" l="l" r="r" t="t"/>
                <a:pathLst>
                  <a:path extrusionOk="0" h="5418" w="2263">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
              <p:cNvSpPr/>
              <p:nvPr/>
            </p:nvSpPr>
            <p:spPr>
              <a:xfrm>
                <a:off x="4891775" y="4346056"/>
                <a:ext cx="140369" cy="103556"/>
              </a:xfrm>
              <a:custGeom>
                <a:rect b="b" l="l" r="r" t="t"/>
                <a:pathLst>
                  <a:path extrusionOk="0" h="3716" w="5037">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49"/>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
              <p:cNvSpPr/>
              <p:nvPr/>
            </p:nvSpPr>
            <p:spPr>
              <a:xfrm>
                <a:off x="4630330" y="4414748"/>
                <a:ext cx="151655" cy="56822"/>
              </a:xfrm>
              <a:custGeom>
                <a:rect b="b" l="l" r="r" t="t"/>
                <a:pathLst>
                  <a:path extrusionOk="0" h="2039" w="5442">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
              <p:cNvSpPr/>
              <p:nvPr/>
            </p:nvSpPr>
            <p:spPr>
              <a:xfrm>
                <a:off x="4430583" y="4240219"/>
                <a:ext cx="117824" cy="134071"/>
              </a:xfrm>
              <a:custGeom>
                <a:rect b="b" l="l" r="r" t="t"/>
                <a:pathLst>
                  <a:path extrusionOk="0" h="4811" w="4228">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
              <p:cNvSpPr/>
              <p:nvPr/>
            </p:nvSpPr>
            <p:spPr>
              <a:xfrm>
                <a:off x="4264359" y="4030857"/>
                <a:ext cx="115845" cy="135408"/>
              </a:xfrm>
              <a:custGeom>
                <a:rect b="b" l="l" r="r" t="t"/>
                <a:pathLst>
                  <a:path extrusionOk="0" h="4859" w="4157">
                    <a:moveTo>
                      <a:pt x="811" y="1"/>
                    </a:moveTo>
                    <a:lnTo>
                      <a:pt x="1" y="656"/>
                    </a:lnTo>
                    <a:lnTo>
                      <a:pt x="3347" y="4858"/>
                    </a:lnTo>
                    <a:lnTo>
                      <a:pt x="4156" y="4204"/>
                    </a:ln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
              <p:cNvSpPr/>
              <p:nvPr/>
            </p:nvSpPr>
            <p:spPr>
              <a:xfrm>
                <a:off x="4051681" y="3888849"/>
                <a:ext cx="148367" cy="81317"/>
              </a:xfrm>
              <a:custGeom>
                <a:rect b="b" l="l" r="r" t="t"/>
                <a:pathLst>
                  <a:path extrusionOk="0" h="2918" w="5324">
                    <a:moveTo>
                      <a:pt x="168" y="1"/>
                    </a:moveTo>
                    <a:lnTo>
                      <a:pt x="1" y="1013"/>
                    </a:lnTo>
                    <a:cubicBezTo>
                      <a:pt x="215" y="1061"/>
                      <a:pt x="430" y="1072"/>
                      <a:pt x="632" y="1132"/>
                    </a:cubicBezTo>
                    <a:lnTo>
                      <a:pt x="1251" y="1299"/>
                    </a:lnTo>
                    <a:cubicBezTo>
                      <a:pt x="1680" y="1382"/>
                      <a:pt x="2073" y="1561"/>
                      <a:pt x="2477" y="1703"/>
                    </a:cubicBezTo>
                    <a:cubicBezTo>
                      <a:pt x="2680" y="1763"/>
                      <a:pt x="2870" y="1870"/>
                      <a:pt x="3061" y="1965"/>
                    </a:cubicBezTo>
                    <a:lnTo>
                      <a:pt x="3632" y="2239"/>
                    </a:lnTo>
                    <a:cubicBezTo>
                      <a:pt x="4001" y="2465"/>
                      <a:pt x="4371" y="2680"/>
                      <a:pt x="4728" y="2918"/>
                    </a:cubicBezTo>
                    <a:lnTo>
                      <a:pt x="5323" y="2061"/>
                    </a:lnTo>
                    <a:cubicBezTo>
                      <a:pt x="4930" y="1811"/>
                      <a:pt x="4537" y="1561"/>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
              <p:cNvSpPr/>
              <p:nvPr/>
            </p:nvSpPr>
            <p:spPr>
              <a:xfrm>
                <a:off x="3792243" y="3889853"/>
                <a:ext cx="147335" cy="84634"/>
              </a:xfrm>
              <a:custGeom>
                <a:rect b="b" l="l" r="r" t="t"/>
                <a:pathLst>
                  <a:path extrusionOk="0" h="3037" w="5287">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
              <p:cNvSpPr/>
              <p:nvPr/>
            </p:nvSpPr>
            <p:spPr>
              <a:xfrm>
                <a:off x="3582213" y="4024225"/>
                <a:ext cx="135074" cy="115817"/>
              </a:xfrm>
              <a:custGeom>
                <a:rect b="b" l="l" r="r" t="t"/>
                <a:pathLst>
                  <a:path extrusionOk="0" h="4156" w="4847">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
              <p:cNvSpPr/>
              <p:nvPr/>
            </p:nvSpPr>
            <p:spPr>
              <a:xfrm>
                <a:off x="3373186" y="4190449"/>
                <a:ext cx="135074" cy="115817"/>
              </a:xfrm>
              <a:custGeom>
                <a:rect b="b" l="l" r="r" t="t"/>
                <a:pathLst>
                  <a:path extrusionOk="0" h="4156" w="4847">
                    <a:moveTo>
                      <a:pt x="4204" y="1"/>
                    </a:moveTo>
                    <a:lnTo>
                      <a:pt x="1" y="3346"/>
                    </a:lnTo>
                    <a:lnTo>
                      <a:pt x="644" y="4156"/>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
              <p:cNvSpPr/>
              <p:nvPr/>
            </p:nvSpPr>
            <p:spPr>
              <a:xfrm>
                <a:off x="2954797" y="4523567"/>
                <a:ext cx="135074" cy="115817"/>
              </a:xfrm>
              <a:custGeom>
                <a:rect b="b" l="l" r="r" t="t"/>
                <a:pathLst>
                  <a:path extrusionOk="0" h="4156" w="4847">
                    <a:moveTo>
                      <a:pt x="4204" y="0"/>
                    </a:moveTo>
                    <a:lnTo>
                      <a:pt x="1" y="3334"/>
                    </a:lnTo>
                    <a:lnTo>
                      <a:pt x="644" y="4156"/>
                    </a:lnTo>
                    <a:lnTo>
                      <a:pt x="4847"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
              <p:cNvSpPr/>
              <p:nvPr/>
            </p:nvSpPr>
            <p:spPr>
              <a:xfrm>
                <a:off x="2954491" y="4523567"/>
                <a:ext cx="135046" cy="115817"/>
              </a:xfrm>
              <a:custGeom>
                <a:rect b="b" l="l" r="r" t="t"/>
                <a:pathLst>
                  <a:path extrusionOk="0" h="4156" w="4846">
                    <a:moveTo>
                      <a:pt x="4203" y="0"/>
                    </a:moveTo>
                    <a:lnTo>
                      <a:pt x="0" y="3346"/>
                    </a:lnTo>
                    <a:lnTo>
                      <a:pt x="643" y="4156"/>
                    </a:lnTo>
                    <a:lnTo>
                      <a:pt x="4846" y="810"/>
                    </a:lnTo>
                    <a:lnTo>
                      <a:pt x="42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
              <p:cNvSpPr/>
              <p:nvPr/>
            </p:nvSpPr>
            <p:spPr>
              <a:xfrm>
                <a:off x="3163824" y="4357008"/>
                <a:ext cx="135074" cy="115817"/>
              </a:xfrm>
              <a:custGeom>
                <a:rect b="b" l="l" r="r" t="t"/>
                <a:pathLst>
                  <a:path extrusionOk="0" h="4156" w="4847">
                    <a:moveTo>
                      <a:pt x="4204" y="1"/>
                    </a:moveTo>
                    <a:lnTo>
                      <a:pt x="2096" y="1679"/>
                    </a:lnTo>
                    <a:lnTo>
                      <a:pt x="1" y="3346"/>
                    </a:lnTo>
                    <a:lnTo>
                      <a:pt x="644" y="4156"/>
                    </a:lnTo>
                    <a:lnTo>
                      <a:pt x="2751" y="2489"/>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
              <p:cNvSpPr/>
              <p:nvPr/>
            </p:nvSpPr>
            <p:spPr>
              <a:xfrm>
                <a:off x="3372851" y="4190784"/>
                <a:ext cx="135074" cy="115817"/>
              </a:xfrm>
              <a:custGeom>
                <a:rect b="b" l="l" r="r" t="t"/>
                <a:pathLst>
                  <a:path extrusionOk="0" h="4156" w="4847">
                    <a:moveTo>
                      <a:pt x="4204" y="1"/>
                    </a:moveTo>
                    <a:lnTo>
                      <a:pt x="1" y="3346"/>
                    </a:lnTo>
                    <a:lnTo>
                      <a:pt x="644" y="4156"/>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
              <p:cNvSpPr/>
              <p:nvPr/>
            </p:nvSpPr>
            <p:spPr>
              <a:xfrm>
                <a:off x="2346303" y="4999026"/>
                <a:ext cx="135074" cy="115817"/>
              </a:xfrm>
              <a:custGeom>
                <a:rect b="b" l="l" r="r" t="t"/>
                <a:pathLst>
                  <a:path extrusionOk="0" h="4156" w="4847">
                    <a:moveTo>
                      <a:pt x="4204" y="0"/>
                    </a:moveTo>
                    <a:lnTo>
                      <a:pt x="1" y="3346"/>
                    </a:lnTo>
                    <a:lnTo>
                      <a:pt x="644" y="4155"/>
                    </a:lnTo>
                    <a:lnTo>
                      <a:pt x="4847"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
              <p:cNvSpPr/>
              <p:nvPr/>
            </p:nvSpPr>
            <p:spPr>
              <a:xfrm>
                <a:off x="2555664" y="4832468"/>
                <a:ext cx="135074" cy="115817"/>
              </a:xfrm>
              <a:custGeom>
                <a:rect b="b" l="l" r="r" t="t"/>
                <a:pathLst>
                  <a:path extrusionOk="0" h="4156" w="4847">
                    <a:moveTo>
                      <a:pt x="4204" y="0"/>
                    </a:moveTo>
                    <a:lnTo>
                      <a:pt x="2096" y="1679"/>
                    </a:lnTo>
                    <a:lnTo>
                      <a:pt x="1" y="3346"/>
                    </a:lnTo>
                    <a:lnTo>
                      <a:pt x="644" y="4155"/>
                    </a:lnTo>
                    <a:lnTo>
                      <a:pt x="2739" y="2489"/>
                    </a:lnTo>
                    <a:lnTo>
                      <a:pt x="4847" y="822"/>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
              <p:cNvSpPr/>
              <p:nvPr/>
            </p:nvSpPr>
            <p:spPr>
              <a:xfrm>
                <a:off x="2764691" y="4666243"/>
                <a:ext cx="135074" cy="115817"/>
              </a:xfrm>
              <a:custGeom>
                <a:rect b="b" l="l" r="r" t="t"/>
                <a:pathLst>
                  <a:path extrusionOk="0" h="4156" w="4847">
                    <a:moveTo>
                      <a:pt x="4204" y="0"/>
                    </a:moveTo>
                    <a:lnTo>
                      <a:pt x="1" y="3346"/>
                    </a:lnTo>
                    <a:lnTo>
                      <a:pt x="644" y="4155"/>
                    </a:lnTo>
                    <a:lnTo>
                      <a:pt x="4846"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
              <p:cNvSpPr/>
              <p:nvPr/>
            </p:nvSpPr>
            <p:spPr>
              <a:xfrm>
                <a:off x="3582213" y="4024225"/>
                <a:ext cx="135074" cy="115817"/>
              </a:xfrm>
              <a:custGeom>
                <a:rect b="b" l="l" r="r" t="t"/>
                <a:pathLst>
                  <a:path extrusionOk="0" h="4156" w="4847">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
              <p:cNvSpPr/>
              <p:nvPr/>
            </p:nvSpPr>
            <p:spPr>
              <a:xfrm>
                <a:off x="3792243" y="3889853"/>
                <a:ext cx="147335" cy="84634"/>
              </a:xfrm>
              <a:custGeom>
                <a:rect b="b" l="l" r="r" t="t"/>
                <a:pathLst>
                  <a:path extrusionOk="0" h="3037" w="5287">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
              <p:cNvSpPr/>
              <p:nvPr/>
            </p:nvSpPr>
            <p:spPr>
              <a:xfrm>
                <a:off x="4264024" y="4031192"/>
                <a:ext cx="115845" cy="135074"/>
              </a:xfrm>
              <a:custGeom>
                <a:rect b="b" l="l" r="r" t="t"/>
                <a:pathLst>
                  <a:path extrusionOk="0" h="4847" w="4157">
                    <a:moveTo>
                      <a:pt x="811" y="1"/>
                    </a:moveTo>
                    <a:lnTo>
                      <a:pt x="1" y="644"/>
                    </a:lnTo>
                    <a:lnTo>
                      <a:pt x="3347" y="4846"/>
                    </a:lnTo>
                    <a:lnTo>
                      <a:pt x="4156" y="4204"/>
                    </a:ln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
              <p:cNvSpPr/>
              <p:nvPr/>
            </p:nvSpPr>
            <p:spPr>
              <a:xfrm>
                <a:off x="4430583" y="4240219"/>
                <a:ext cx="117824" cy="134071"/>
              </a:xfrm>
              <a:custGeom>
                <a:rect b="b" l="l" r="r" t="t"/>
                <a:pathLst>
                  <a:path extrusionOk="0" h="4811" w="4228">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4630330" y="4414748"/>
                <a:ext cx="151655" cy="56822"/>
              </a:xfrm>
              <a:custGeom>
                <a:rect b="b" l="l" r="r" t="t"/>
                <a:pathLst>
                  <a:path extrusionOk="0" h="2039" w="5442">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
              <p:cNvSpPr/>
              <p:nvPr/>
            </p:nvSpPr>
            <p:spPr>
              <a:xfrm>
                <a:off x="4891775" y="4346056"/>
                <a:ext cx="140369" cy="103556"/>
              </a:xfrm>
              <a:custGeom>
                <a:rect b="b" l="l" r="r" t="t"/>
                <a:pathLst>
                  <a:path extrusionOk="0" h="3716" w="5037">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37"/>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
              <p:cNvSpPr/>
              <p:nvPr/>
            </p:nvSpPr>
            <p:spPr>
              <a:xfrm>
                <a:off x="5076920" y="4116464"/>
                <a:ext cx="63064" cy="150986"/>
              </a:xfrm>
              <a:custGeom>
                <a:rect b="b" l="l" r="r" t="t"/>
                <a:pathLst>
                  <a:path extrusionOk="0" h="5418" w="2263">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
              <p:cNvSpPr/>
              <p:nvPr/>
            </p:nvSpPr>
            <p:spPr>
              <a:xfrm>
                <a:off x="4857276" y="3653293"/>
                <a:ext cx="115483" cy="135408"/>
              </a:xfrm>
              <a:custGeom>
                <a:rect b="b" l="l" r="r" t="t"/>
                <a:pathLst>
                  <a:path extrusionOk="0" h="4859" w="4144">
                    <a:moveTo>
                      <a:pt x="810" y="0"/>
                    </a:moveTo>
                    <a:lnTo>
                      <a:pt x="0" y="643"/>
                    </a:lnTo>
                    <a:lnTo>
                      <a:pt x="3334" y="4858"/>
                    </a:lnTo>
                    <a:lnTo>
                      <a:pt x="4144" y="4215"/>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
              <p:cNvSpPr/>
              <p:nvPr/>
            </p:nvSpPr>
            <p:spPr>
              <a:xfrm>
                <a:off x="4691052" y="3443932"/>
                <a:ext cx="115817" cy="135408"/>
              </a:xfrm>
              <a:custGeom>
                <a:rect b="b" l="l" r="r" t="t"/>
                <a:pathLst>
                  <a:path extrusionOk="0" h="4859" w="4156">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
              <p:cNvSpPr/>
              <p:nvPr/>
            </p:nvSpPr>
            <p:spPr>
              <a:xfrm>
                <a:off x="4524828" y="3234570"/>
                <a:ext cx="115817" cy="135074"/>
              </a:xfrm>
              <a:custGeom>
                <a:rect b="b" l="l" r="r" t="t"/>
                <a:pathLst>
                  <a:path extrusionOk="0" h="4847" w="4156">
                    <a:moveTo>
                      <a:pt x="822" y="1"/>
                    </a:moveTo>
                    <a:lnTo>
                      <a:pt x="0" y="644"/>
                    </a:lnTo>
                    <a:lnTo>
                      <a:pt x="3346" y="4847"/>
                    </a:lnTo>
                    <a:lnTo>
                      <a:pt x="4156" y="4204"/>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
              <p:cNvSpPr/>
              <p:nvPr/>
            </p:nvSpPr>
            <p:spPr>
              <a:xfrm>
                <a:off x="4358938" y="3024902"/>
                <a:ext cx="115817" cy="135380"/>
              </a:xfrm>
              <a:custGeom>
                <a:rect b="b" l="l" r="r" t="t"/>
                <a:pathLst>
                  <a:path extrusionOk="0" h="4858" w="4156">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
              <p:cNvSpPr/>
              <p:nvPr/>
            </p:nvSpPr>
            <p:spPr>
              <a:xfrm>
                <a:off x="4193355" y="2815540"/>
                <a:ext cx="115176" cy="135380"/>
              </a:xfrm>
              <a:custGeom>
                <a:rect b="b" l="l" r="r" t="t"/>
                <a:pathLst>
                  <a:path extrusionOk="0" h="4858" w="4133">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
              <p:cNvSpPr/>
              <p:nvPr/>
            </p:nvSpPr>
            <p:spPr>
              <a:xfrm>
                <a:off x="4179421" y="2336096"/>
                <a:ext cx="120471" cy="129445"/>
              </a:xfrm>
              <a:custGeom>
                <a:rect b="b" l="l" r="r" t="t"/>
                <a:pathLst>
                  <a:path extrusionOk="0" h="4645" w="4323">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
              <p:cNvSpPr/>
              <p:nvPr/>
            </p:nvSpPr>
            <p:spPr>
              <a:xfrm>
                <a:off x="4391765" y="2266680"/>
                <a:ext cx="154330" cy="42916"/>
              </a:xfrm>
              <a:custGeom>
                <a:rect b="b" l="l" r="r" t="t"/>
                <a:pathLst>
                  <a:path extrusionOk="0" h="1540" w="5538">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66" y="1037"/>
                      <a:pt x="3929" y="1037"/>
                    </a:cubicBezTo>
                    <a:cubicBezTo>
                      <a:pt x="3989" y="1037"/>
                      <a:pt x="4049"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
              <p:cNvSpPr/>
              <p:nvPr/>
            </p:nvSpPr>
            <p:spPr>
              <a:xfrm>
                <a:off x="4132327" y="2565688"/>
                <a:ext cx="39516" cy="154665"/>
              </a:xfrm>
              <a:custGeom>
                <a:rect b="b" l="l" r="r" t="t"/>
                <a:pathLst>
                  <a:path extrusionOk="0" h="5550" w="1418">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72" y="1465"/>
                    </a:lnTo>
                    <a:cubicBezTo>
                      <a:pt x="1096" y="1251"/>
                      <a:pt x="1096" y="1037"/>
                      <a:pt x="1131" y="822"/>
                    </a:cubicBezTo>
                    <a:lnTo>
                      <a:pt x="1238" y="191"/>
                    </a:lnTo>
                    <a:lnTo>
                      <a:pt x="2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
              <p:cNvSpPr/>
              <p:nvPr/>
            </p:nvSpPr>
            <p:spPr>
              <a:xfrm>
                <a:off x="4649252" y="2306919"/>
                <a:ext cx="132398" cy="116152"/>
              </a:xfrm>
              <a:custGeom>
                <a:rect b="b" l="l" r="r" t="t"/>
                <a:pathLst>
                  <a:path extrusionOk="0" h="4168" w="4751">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
              <p:cNvSpPr/>
              <p:nvPr/>
            </p:nvSpPr>
            <p:spPr>
              <a:xfrm>
                <a:off x="4832391" y="2497360"/>
                <a:ext cx="115817" cy="135074"/>
              </a:xfrm>
              <a:custGeom>
                <a:rect b="b" l="l" r="r" t="t"/>
                <a:pathLst>
                  <a:path extrusionOk="0" h="4847" w="4156">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
              <p:cNvSpPr/>
              <p:nvPr/>
            </p:nvSpPr>
            <p:spPr>
              <a:xfrm>
                <a:off x="4998615" y="2706721"/>
                <a:ext cx="115817" cy="135046"/>
              </a:xfrm>
              <a:custGeom>
                <a:rect b="b" l="l" r="r" t="t"/>
                <a:pathLst>
                  <a:path extrusionOk="0" h="4846"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
              <p:cNvSpPr/>
              <p:nvPr/>
            </p:nvSpPr>
            <p:spPr>
              <a:xfrm>
                <a:off x="5165174" y="2915414"/>
                <a:ext cx="115817" cy="135380"/>
              </a:xfrm>
              <a:custGeom>
                <a:rect b="b" l="l" r="r" t="t"/>
                <a:pathLst>
                  <a:path extrusionOk="0" h="4858" w="4156">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
              <p:cNvSpPr/>
              <p:nvPr/>
            </p:nvSpPr>
            <p:spPr>
              <a:xfrm>
                <a:off x="4470404" y="2296302"/>
                <a:ext cx="28" cy="0"/>
              </a:xfrm>
              <a:custGeom>
                <a:rect b="b" l="l" r="r" t="t"/>
                <a:pathLst>
                  <a:path extrusionOk="0" h="120000"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
              <p:cNvSpPr/>
              <p:nvPr/>
            </p:nvSpPr>
            <p:spPr>
              <a:xfrm>
                <a:off x="4470404" y="2296302"/>
                <a:ext cx="28" cy="0"/>
              </a:xfrm>
              <a:custGeom>
                <a:rect b="b" l="l" r="r" t="t"/>
                <a:pathLst>
                  <a:path extrusionOk="0" fill="none" h="120000" w="1">
                    <a:moveTo>
                      <a:pt x="1" y="0"/>
                    </a:moveTo>
                    <a:lnTo>
                      <a:pt x="1"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
              <p:cNvSpPr/>
              <p:nvPr/>
            </p:nvSpPr>
            <p:spPr>
              <a:xfrm>
                <a:off x="5331398" y="3124748"/>
                <a:ext cx="115817" cy="135408"/>
              </a:xfrm>
              <a:custGeom>
                <a:rect b="b" l="l" r="r" t="t"/>
                <a:pathLst>
                  <a:path extrusionOk="0" h="4859" w="4156">
                    <a:moveTo>
                      <a:pt x="810" y="1"/>
                    </a:moveTo>
                    <a:lnTo>
                      <a:pt x="0" y="656"/>
                    </a:lnTo>
                    <a:lnTo>
                      <a:pt x="3346" y="4859"/>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
              <p:cNvSpPr/>
              <p:nvPr/>
            </p:nvSpPr>
            <p:spPr>
              <a:xfrm>
                <a:off x="5684411" y="3523574"/>
                <a:ext cx="149676" cy="74685"/>
              </a:xfrm>
              <a:custGeom>
                <a:rect b="b" l="l" r="r" t="t"/>
                <a:pathLst>
                  <a:path extrusionOk="0" h="2680" w="5371">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
              <p:cNvSpPr/>
              <p:nvPr/>
            </p:nvSpPr>
            <p:spPr>
              <a:xfrm>
                <a:off x="6157224" y="3295960"/>
                <a:ext cx="89260" cy="146360"/>
              </a:xfrm>
              <a:custGeom>
                <a:rect b="b" l="l" r="r" t="t"/>
                <a:pathLst>
                  <a:path extrusionOk="0" h="5252" w="3203">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
              <p:cNvSpPr/>
              <p:nvPr/>
            </p:nvSpPr>
            <p:spPr>
              <a:xfrm>
                <a:off x="6180436" y="3034181"/>
                <a:ext cx="73682" cy="150011"/>
              </a:xfrm>
              <a:custGeom>
                <a:rect b="b" l="l" r="r" t="t"/>
                <a:pathLst>
                  <a:path extrusionOk="0" h="5383" w="2644">
                    <a:moveTo>
                      <a:pt x="882" y="0"/>
                    </a:moveTo>
                    <a:lnTo>
                      <a:pt x="0" y="536"/>
                    </a:lnTo>
                    <a:lnTo>
                      <a:pt x="322" y="1096"/>
                    </a:lnTo>
                    <a:cubicBezTo>
                      <a:pt x="429" y="1274"/>
                      <a:pt x="501" y="1489"/>
                      <a:pt x="596" y="1679"/>
                    </a:cubicBezTo>
                    <a:lnTo>
                      <a:pt x="858" y="2263"/>
                    </a:lnTo>
                    <a:cubicBezTo>
                      <a:pt x="929" y="2465"/>
                      <a:pt x="989" y="2667"/>
                      <a:pt x="1060" y="2870"/>
                    </a:cubicBezTo>
                    <a:cubicBezTo>
                      <a:pt x="1132" y="3072"/>
                      <a:pt x="1203" y="3275"/>
                      <a:pt x="1263" y="3489"/>
                    </a:cubicBezTo>
                    <a:lnTo>
                      <a:pt x="1405" y="4108"/>
                    </a:lnTo>
                    <a:cubicBezTo>
                      <a:pt x="1513" y="4525"/>
                      <a:pt x="1560" y="4953"/>
                      <a:pt x="1608" y="5382"/>
                    </a:cubicBezTo>
                    <a:lnTo>
                      <a:pt x="2644" y="5275"/>
                    </a:lnTo>
                    <a:cubicBezTo>
                      <a:pt x="2584" y="4811"/>
                      <a:pt x="2537" y="4346"/>
                      <a:pt x="2417" y="3894"/>
                    </a:cubicBezTo>
                    <a:lnTo>
                      <a:pt x="2263" y="3215"/>
                    </a:lnTo>
                    <a:cubicBezTo>
                      <a:pt x="2203" y="2989"/>
                      <a:pt x="2120" y="2763"/>
                      <a:pt x="2048" y="2548"/>
                    </a:cubicBezTo>
                    <a:cubicBezTo>
                      <a:pt x="1977" y="2322"/>
                      <a:pt x="1905" y="2096"/>
                      <a:pt x="1822" y="1882"/>
                    </a:cubicBezTo>
                    <a:lnTo>
                      <a:pt x="1536" y="1239"/>
                    </a:lnTo>
                    <a:cubicBezTo>
                      <a:pt x="1429" y="1036"/>
                      <a:pt x="1358" y="810"/>
                      <a:pt x="1239" y="608"/>
                    </a:cubicBezTo>
                    <a:lnTo>
                      <a:pt x="88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
              <p:cNvSpPr/>
              <p:nvPr/>
            </p:nvSpPr>
            <p:spPr>
              <a:xfrm>
                <a:off x="6017863" y="2821169"/>
                <a:ext cx="115817" cy="135074"/>
              </a:xfrm>
              <a:custGeom>
                <a:rect b="b" l="l" r="r" t="t"/>
                <a:pathLst>
                  <a:path extrusionOk="0" h="4847" w="4156">
                    <a:moveTo>
                      <a:pt x="810" y="1"/>
                    </a:moveTo>
                    <a:lnTo>
                      <a:pt x="0" y="644"/>
                    </a:lnTo>
                    <a:lnTo>
                      <a:pt x="3346" y="4846"/>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
              <p:cNvSpPr/>
              <p:nvPr/>
            </p:nvSpPr>
            <p:spPr>
              <a:xfrm>
                <a:off x="5685415" y="2403115"/>
                <a:ext cx="115817" cy="135074"/>
              </a:xfrm>
              <a:custGeom>
                <a:rect b="b" l="l" r="r" t="t"/>
                <a:pathLst>
                  <a:path extrusionOk="0" h="4847" w="4156">
                    <a:moveTo>
                      <a:pt x="810" y="1"/>
                    </a:moveTo>
                    <a:lnTo>
                      <a:pt x="0" y="644"/>
                    </a:lnTo>
                    <a:lnTo>
                      <a:pt x="3334" y="4847"/>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
              <p:cNvSpPr/>
              <p:nvPr/>
            </p:nvSpPr>
            <p:spPr>
              <a:xfrm>
                <a:off x="5352298" y="1984419"/>
                <a:ext cx="115817" cy="135380"/>
              </a:xfrm>
              <a:custGeom>
                <a:rect b="b" l="l" r="r" t="t"/>
                <a:pathLst>
                  <a:path extrusionOk="0" h="4858" w="4156">
                    <a:moveTo>
                      <a:pt x="810" y="0"/>
                    </a:moveTo>
                    <a:lnTo>
                      <a:pt x="0" y="655"/>
                    </a:lnTo>
                    <a:lnTo>
                      <a:pt x="3346" y="4858"/>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
              <p:cNvSpPr/>
              <p:nvPr/>
            </p:nvSpPr>
            <p:spPr>
              <a:xfrm>
                <a:off x="6013544" y="3539152"/>
                <a:ext cx="28" cy="362"/>
              </a:xfrm>
              <a:custGeom>
                <a:rect b="b" l="l" r="r" t="t"/>
                <a:pathLst>
                  <a:path extrusionOk="0" h="13" w="1">
                    <a:moveTo>
                      <a:pt x="1" y="1"/>
                    </a:moveTo>
                    <a:lnTo>
                      <a:pt x="1" y="1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
              <p:cNvSpPr/>
              <p:nvPr/>
            </p:nvSpPr>
            <p:spPr>
              <a:xfrm>
                <a:off x="6025833" y="3565709"/>
                <a:ext cx="1003" cy="1672"/>
              </a:xfrm>
              <a:custGeom>
                <a:rect b="b" l="l" r="r" t="t"/>
                <a:pathLst>
                  <a:path extrusionOk="0" h="60" w="36">
                    <a:moveTo>
                      <a:pt x="36" y="6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
              <p:cNvSpPr/>
              <p:nvPr/>
            </p:nvSpPr>
            <p:spPr>
              <a:xfrm>
                <a:off x="5945856" y="3502340"/>
                <a:ext cx="146695" cy="88619"/>
              </a:xfrm>
              <a:custGeom>
                <a:rect b="b" l="l" r="r" t="t"/>
                <a:pathLst>
                  <a:path extrusionOk="0" h="3180" w="5264">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
              <p:cNvSpPr/>
              <p:nvPr/>
            </p:nvSpPr>
            <p:spPr>
              <a:xfrm>
                <a:off x="5851304" y="2612142"/>
                <a:ext cx="116152" cy="135408"/>
              </a:xfrm>
              <a:custGeom>
                <a:rect b="b" l="l" r="r" t="t"/>
                <a:pathLst>
                  <a:path extrusionOk="0" h="4859" w="4168">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
              <p:cNvSpPr/>
              <p:nvPr/>
            </p:nvSpPr>
            <p:spPr>
              <a:xfrm>
                <a:off x="5518522" y="2193753"/>
                <a:ext cx="115817" cy="135408"/>
              </a:xfrm>
              <a:custGeom>
                <a:rect b="b" l="l" r="r" t="t"/>
                <a:pathLst>
                  <a:path extrusionOk="0" h="4859" w="4156">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
              <p:cNvSpPr/>
              <p:nvPr/>
            </p:nvSpPr>
            <p:spPr>
              <a:xfrm>
                <a:off x="5498291" y="3333775"/>
                <a:ext cx="115817" cy="135408"/>
              </a:xfrm>
              <a:custGeom>
                <a:rect b="b" l="l" r="r" t="t"/>
                <a:pathLst>
                  <a:path extrusionOk="0" h="4859" w="4156">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
              <p:cNvSpPr/>
              <p:nvPr/>
            </p:nvSpPr>
            <p:spPr>
              <a:xfrm>
                <a:off x="5567288" y="3391180"/>
                <a:ext cx="1700" cy="1366"/>
              </a:xfrm>
              <a:custGeom>
                <a:rect b="b" l="l" r="r" t="t"/>
                <a:pathLst>
                  <a:path extrusionOk="0" h="49" w="61">
                    <a:moveTo>
                      <a:pt x="60" y="1"/>
                    </a:moveTo>
                    <a:lnTo>
                      <a:pt x="1" y="4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
              <p:cNvSpPr/>
              <p:nvPr/>
            </p:nvSpPr>
            <p:spPr>
              <a:xfrm>
                <a:off x="6713608" y="1785006"/>
                <a:ext cx="135408" cy="115817"/>
              </a:xfrm>
              <a:custGeom>
                <a:rect b="b" l="l" r="r" t="t"/>
                <a:pathLst>
                  <a:path extrusionOk="0" h="4156" w="4859">
                    <a:moveTo>
                      <a:pt x="4204" y="1"/>
                    </a:moveTo>
                    <a:lnTo>
                      <a:pt x="2108" y="1667"/>
                    </a:lnTo>
                    <a:lnTo>
                      <a:pt x="1" y="3346"/>
                    </a:lnTo>
                    <a:lnTo>
                      <a:pt x="644" y="4156"/>
                    </a:lnTo>
                    <a:lnTo>
                      <a:pt x="2751" y="2477"/>
                    </a:lnTo>
                    <a:lnTo>
                      <a:pt x="4859"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
              <p:cNvSpPr/>
              <p:nvPr/>
            </p:nvSpPr>
            <p:spPr>
              <a:xfrm>
                <a:off x="6238510" y="1983751"/>
                <a:ext cx="148673" cy="77667"/>
              </a:xfrm>
              <a:custGeom>
                <a:rect b="b" l="l" r="r" t="t"/>
                <a:pathLst>
                  <a:path extrusionOk="0" h="2787" w="5335">
                    <a:moveTo>
                      <a:pt x="595" y="0"/>
                    </a:moveTo>
                    <a:lnTo>
                      <a:pt x="0" y="846"/>
                    </a:lnTo>
                    <a:cubicBezTo>
                      <a:pt x="191" y="989"/>
                      <a:pt x="393" y="1096"/>
                      <a:pt x="595" y="1227"/>
                    </a:cubicBezTo>
                    <a:cubicBezTo>
                      <a:pt x="798" y="1334"/>
                      <a:pt x="988" y="1477"/>
                      <a:pt x="1203" y="1572"/>
                    </a:cubicBezTo>
                    <a:cubicBezTo>
                      <a:pt x="1631" y="1774"/>
                      <a:pt x="2048" y="1989"/>
                      <a:pt x="2488" y="2143"/>
                    </a:cubicBezTo>
                    <a:cubicBezTo>
                      <a:pt x="3370" y="2489"/>
                      <a:pt x="4298" y="2667"/>
                      <a:pt x="5227" y="2786"/>
                    </a:cubicBezTo>
                    <a:lnTo>
                      <a:pt x="5334" y="1762"/>
                    </a:lnTo>
                    <a:cubicBezTo>
                      <a:pt x="4489" y="1643"/>
                      <a:pt x="3643" y="1489"/>
                      <a:pt x="2858" y="1167"/>
                    </a:cubicBezTo>
                    <a:cubicBezTo>
                      <a:pt x="2441" y="1036"/>
                      <a:pt x="2072" y="834"/>
                      <a:pt x="1679" y="655"/>
                    </a:cubicBezTo>
                    <a:cubicBezTo>
                      <a:pt x="1488" y="572"/>
                      <a:pt x="1310" y="441"/>
                      <a:pt x="1131" y="334"/>
                    </a:cubicBezTo>
                    <a:cubicBezTo>
                      <a:pt x="953" y="215"/>
                      <a:pt x="762" y="119"/>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
              <p:cNvSpPr/>
              <p:nvPr/>
            </p:nvSpPr>
            <p:spPr>
              <a:xfrm>
                <a:off x="5893439" y="1576982"/>
                <a:ext cx="115817" cy="135074"/>
              </a:xfrm>
              <a:custGeom>
                <a:rect b="b" l="l" r="r" t="t"/>
                <a:pathLst>
                  <a:path extrusionOk="0" h="4847" w="4156">
                    <a:moveTo>
                      <a:pt x="810" y="0"/>
                    </a:moveTo>
                    <a:lnTo>
                      <a:pt x="1" y="643"/>
                    </a:lnTo>
                    <a:lnTo>
                      <a:pt x="1667" y="2751"/>
                    </a:lnTo>
                    <a:lnTo>
                      <a:pt x="3346" y="4846"/>
                    </a:lnTo>
                    <a:lnTo>
                      <a:pt x="4156" y="4203"/>
                    </a:lnTo>
                    <a:lnTo>
                      <a:pt x="2477" y="2108"/>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
              <p:cNvSpPr/>
              <p:nvPr/>
            </p:nvSpPr>
            <p:spPr>
              <a:xfrm>
                <a:off x="5259390" y="1500990"/>
                <a:ext cx="99571" cy="142041"/>
              </a:xfrm>
              <a:custGeom>
                <a:rect b="b" l="l" r="r" t="t"/>
                <a:pathLst>
                  <a:path extrusionOk="0" h="5097" w="3573">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
              <p:cNvSpPr/>
              <p:nvPr/>
            </p:nvSpPr>
            <p:spPr>
              <a:xfrm>
                <a:off x="5435256" y="1389189"/>
                <a:ext cx="150652" cy="63733"/>
              </a:xfrm>
              <a:custGeom>
                <a:rect b="b" l="l" r="r" t="t"/>
                <a:pathLst>
                  <a:path extrusionOk="0" h="2287" w="5406">
                    <a:moveTo>
                      <a:pt x="5382" y="0"/>
                    </a:moveTo>
                    <a:cubicBezTo>
                      <a:pt x="5144" y="12"/>
                      <a:pt x="4917" y="0"/>
                      <a:pt x="4679" y="24"/>
                    </a:cubicBezTo>
                    <a:lnTo>
                      <a:pt x="3989" y="108"/>
                    </a:lnTo>
                    <a:cubicBezTo>
                      <a:pt x="3524" y="155"/>
                      <a:pt x="3072" y="286"/>
                      <a:pt x="2608" y="381"/>
                    </a:cubicBezTo>
                    <a:cubicBezTo>
                      <a:pt x="2381" y="429"/>
                      <a:pt x="2167" y="500"/>
                      <a:pt x="1941" y="572"/>
                    </a:cubicBezTo>
                    <a:lnTo>
                      <a:pt x="1274" y="798"/>
                    </a:lnTo>
                    <a:cubicBezTo>
                      <a:pt x="845" y="965"/>
                      <a:pt x="417" y="1167"/>
                      <a:pt x="0" y="1358"/>
                    </a:cubicBezTo>
                    <a:lnTo>
                      <a:pt x="464" y="2286"/>
                    </a:lnTo>
                    <a:cubicBezTo>
                      <a:pt x="857" y="2108"/>
                      <a:pt x="1250" y="1929"/>
                      <a:pt x="1643" y="1763"/>
                    </a:cubicBezTo>
                    <a:lnTo>
                      <a:pt x="2250" y="1560"/>
                    </a:lnTo>
                    <a:cubicBezTo>
                      <a:pt x="2453" y="1501"/>
                      <a:pt x="2655" y="1429"/>
                      <a:pt x="2869" y="1382"/>
                    </a:cubicBezTo>
                    <a:cubicBezTo>
                      <a:pt x="3286" y="1298"/>
                      <a:pt x="3703" y="1179"/>
                      <a:pt x="4132" y="1143"/>
                    </a:cubicBezTo>
                    <a:lnTo>
                      <a:pt x="4763" y="1060"/>
                    </a:lnTo>
                    <a:cubicBezTo>
                      <a:pt x="4977" y="1036"/>
                      <a:pt x="5191" y="1036"/>
                      <a:pt x="5405" y="1036"/>
                    </a:cubicBezTo>
                    <a:lnTo>
                      <a:pt x="538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
              <p:cNvSpPr/>
              <p:nvPr/>
            </p:nvSpPr>
            <p:spPr>
              <a:xfrm>
                <a:off x="5697035" y="1406439"/>
                <a:ext cx="141706" cy="100574"/>
              </a:xfrm>
              <a:custGeom>
                <a:rect b="b" l="l" r="r" t="t"/>
                <a:pathLst>
                  <a:path extrusionOk="0" h="3609" w="5085">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
              <p:cNvSpPr/>
              <p:nvPr/>
            </p:nvSpPr>
            <p:spPr>
              <a:xfrm>
                <a:off x="6059997" y="1786009"/>
                <a:ext cx="115817" cy="135074"/>
              </a:xfrm>
              <a:custGeom>
                <a:rect b="b" l="l" r="r" t="t"/>
                <a:pathLst>
                  <a:path extrusionOk="0" h="4847" w="4156">
                    <a:moveTo>
                      <a:pt x="810" y="0"/>
                    </a:moveTo>
                    <a:lnTo>
                      <a:pt x="1"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
              <p:cNvSpPr/>
              <p:nvPr/>
            </p:nvSpPr>
            <p:spPr>
              <a:xfrm>
                <a:off x="6497948" y="1951230"/>
                <a:ext cx="141706" cy="99236"/>
              </a:xfrm>
              <a:custGeom>
                <a:rect b="b" l="l" r="r" t="t"/>
                <a:pathLst>
                  <a:path extrusionOk="0" h="3561" w="5085">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
              <p:cNvSpPr/>
              <p:nvPr/>
            </p:nvSpPr>
            <p:spPr>
              <a:xfrm>
                <a:off x="5211962" y="2992047"/>
                <a:ext cx="28" cy="28"/>
              </a:xfrm>
              <a:custGeom>
                <a:rect b="b" l="l" r="r" t="t"/>
                <a:pathLst>
                  <a:path extrusionOk="0" fill="none" h="1" w="1">
                    <a:moveTo>
                      <a:pt x="0" y="0"/>
                    </a:moveTo>
                    <a:lnTo>
                      <a:pt x="0"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
              <p:cNvSpPr/>
              <p:nvPr/>
            </p:nvSpPr>
            <p:spPr>
              <a:xfrm>
                <a:off x="3222233" y="4403796"/>
                <a:ext cx="697" cy="697"/>
              </a:xfrm>
              <a:custGeom>
                <a:rect b="b" l="l" r="r" t="t"/>
                <a:pathLst>
                  <a:path extrusionOk="0" h="25" w="25">
                    <a:moveTo>
                      <a:pt x="0" y="0"/>
                    </a:moveTo>
                    <a:lnTo>
                      <a:pt x="24" y="24"/>
                    </a:lnTo>
                    <a:lnTo>
                      <a:pt x="24" y="12"/>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
              <p:cNvSpPr/>
              <p:nvPr/>
            </p:nvSpPr>
            <p:spPr>
              <a:xfrm>
                <a:off x="3240151" y="4426033"/>
                <a:ext cx="362" cy="334"/>
              </a:xfrm>
              <a:custGeom>
                <a:rect b="b" l="l" r="r" t="t"/>
                <a:pathLst>
                  <a:path extrusionOk="0" h="12" w="13">
                    <a:moveTo>
                      <a:pt x="0" y="0"/>
                    </a:moveTo>
                    <a:lnTo>
                      <a:pt x="12" y="12"/>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
              <p:cNvSpPr/>
              <p:nvPr/>
            </p:nvSpPr>
            <p:spPr>
              <a:xfrm>
                <a:off x="3240151" y="4426033"/>
                <a:ext cx="362" cy="334"/>
              </a:xfrm>
              <a:custGeom>
                <a:rect b="b" l="l" r="r" t="t"/>
                <a:pathLst>
                  <a:path extrusionOk="0" fill="none" h="12" w="13">
                    <a:moveTo>
                      <a:pt x="0" y="0"/>
                    </a:moveTo>
                    <a:lnTo>
                      <a:pt x="12" y="1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
              <p:cNvSpPr/>
              <p:nvPr/>
            </p:nvSpPr>
            <p:spPr>
              <a:xfrm>
                <a:off x="4499274" y="4298934"/>
                <a:ext cx="697" cy="362"/>
              </a:xfrm>
              <a:custGeom>
                <a:rect b="b" l="l" r="r" t="t"/>
                <a:pathLst>
                  <a:path extrusionOk="0" h="13" w="25">
                    <a:moveTo>
                      <a:pt x="24" y="1"/>
                    </a:moveTo>
                    <a:lnTo>
                      <a:pt x="1" y="13"/>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
              <p:cNvSpPr/>
              <p:nvPr/>
            </p:nvSpPr>
            <p:spPr>
              <a:xfrm>
                <a:off x="4499274" y="4298934"/>
                <a:ext cx="697" cy="362"/>
              </a:xfrm>
              <a:custGeom>
                <a:rect b="b" l="l" r="r" t="t"/>
                <a:pathLst>
                  <a:path extrusionOk="0" fill="none" h="13" w="25">
                    <a:moveTo>
                      <a:pt x="24" y="1"/>
                    </a:moveTo>
                    <a:lnTo>
                      <a:pt x="1" y="1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
              <p:cNvSpPr/>
              <p:nvPr/>
            </p:nvSpPr>
            <p:spPr>
              <a:xfrm>
                <a:off x="4468426" y="2267432"/>
                <a:ext cx="28" cy="362"/>
              </a:xfrm>
              <a:custGeom>
                <a:rect b="b" l="l" r="r" t="t"/>
                <a:pathLst>
                  <a:path extrusionOk="0" h="13" w="1">
                    <a:moveTo>
                      <a:pt x="0" y="12"/>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
              <p:cNvSpPr/>
              <p:nvPr/>
            </p:nvSpPr>
            <p:spPr>
              <a:xfrm>
                <a:off x="4468426" y="2267432"/>
                <a:ext cx="28" cy="362"/>
              </a:xfrm>
              <a:custGeom>
                <a:rect b="b" l="l" r="r" t="t"/>
                <a:pathLst>
                  <a:path extrusionOk="0" fill="none" h="13" w="1">
                    <a:moveTo>
                      <a:pt x="0" y="12"/>
                    </a:move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
              <p:cNvSpPr/>
              <p:nvPr/>
            </p:nvSpPr>
            <p:spPr>
              <a:xfrm>
                <a:off x="4901054" y="2555740"/>
                <a:ext cx="697" cy="362"/>
              </a:xfrm>
              <a:custGeom>
                <a:rect b="b" l="l" r="r" t="t"/>
                <a:pathLst>
                  <a:path extrusionOk="0" h="13" w="25">
                    <a:moveTo>
                      <a:pt x="25" y="1"/>
                    </a:moveTo>
                    <a:lnTo>
                      <a:pt x="1" y="13"/>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
              <p:cNvSpPr/>
              <p:nvPr/>
            </p:nvSpPr>
            <p:spPr>
              <a:xfrm>
                <a:off x="4901054" y="2555740"/>
                <a:ext cx="697" cy="362"/>
              </a:xfrm>
              <a:custGeom>
                <a:rect b="b" l="l" r="r" t="t"/>
                <a:pathLst>
                  <a:path extrusionOk="0" fill="none" h="13" w="25">
                    <a:moveTo>
                      <a:pt x="25" y="1"/>
                    </a:moveTo>
                    <a:lnTo>
                      <a:pt x="1" y="1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
              <p:cNvSpPr/>
              <p:nvPr/>
            </p:nvSpPr>
            <p:spPr>
              <a:xfrm>
                <a:off x="5259390" y="1500990"/>
                <a:ext cx="99571" cy="142041"/>
              </a:xfrm>
              <a:custGeom>
                <a:rect b="b" l="l" r="r" t="t"/>
                <a:pathLst>
                  <a:path extrusionOk="0" h="5097" w="3573">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
              <p:cNvSpPr/>
              <p:nvPr/>
            </p:nvSpPr>
            <p:spPr>
              <a:xfrm>
                <a:off x="5697035" y="1406439"/>
                <a:ext cx="141706" cy="100574"/>
              </a:xfrm>
              <a:custGeom>
                <a:rect b="b" l="l" r="r" t="t"/>
                <a:pathLst>
                  <a:path extrusionOk="0" h="3609" w="5085">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
              <p:cNvSpPr/>
              <p:nvPr/>
            </p:nvSpPr>
            <p:spPr>
              <a:xfrm>
                <a:off x="6059663" y="1786344"/>
                <a:ext cx="115817" cy="135046"/>
              </a:xfrm>
              <a:custGeom>
                <a:rect b="b" l="l" r="r" t="t"/>
                <a:pathLst>
                  <a:path extrusionOk="0" h="4846" w="4156">
                    <a:moveTo>
                      <a:pt x="810" y="0"/>
                    </a:moveTo>
                    <a:lnTo>
                      <a:pt x="1" y="643"/>
                    </a:lnTo>
                    <a:lnTo>
                      <a:pt x="3334"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
              <p:cNvSpPr/>
              <p:nvPr/>
            </p:nvSpPr>
            <p:spPr>
              <a:xfrm>
                <a:off x="6238510" y="1983416"/>
                <a:ext cx="148673" cy="78001"/>
              </a:xfrm>
              <a:custGeom>
                <a:rect b="b" l="l" r="r" t="t"/>
                <a:pathLst>
                  <a:path extrusionOk="0" h="2799" w="5335">
                    <a:moveTo>
                      <a:pt x="595" y="0"/>
                    </a:moveTo>
                    <a:lnTo>
                      <a:pt x="0" y="858"/>
                    </a:lnTo>
                    <a:cubicBezTo>
                      <a:pt x="191" y="1001"/>
                      <a:pt x="393" y="1108"/>
                      <a:pt x="595" y="1239"/>
                    </a:cubicBezTo>
                    <a:cubicBezTo>
                      <a:pt x="798" y="1346"/>
                      <a:pt x="988" y="1489"/>
                      <a:pt x="1203" y="1584"/>
                    </a:cubicBezTo>
                    <a:cubicBezTo>
                      <a:pt x="1631" y="1786"/>
                      <a:pt x="2048" y="2001"/>
                      <a:pt x="2488" y="2155"/>
                    </a:cubicBezTo>
                    <a:cubicBezTo>
                      <a:pt x="3370" y="2501"/>
                      <a:pt x="4298" y="2679"/>
                      <a:pt x="5227" y="2798"/>
                    </a:cubicBezTo>
                    <a:lnTo>
                      <a:pt x="5334" y="1774"/>
                    </a:lnTo>
                    <a:cubicBezTo>
                      <a:pt x="4489" y="1655"/>
                      <a:pt x="3643" y="1501"/>
                      <a:pt x="2858" y="1179"/>
                    </a:cubicBezTo>
                    <a:cubicBezTo>
                      <a:pt x="2441" y="1048"/>
                      <a:pt x="2072" y="846"/>
                      <a:pt x="1679" y="667"/>
                    </a:cubicBezTo>
                    <a:cubicBezTo>
                      <a:pt x="1488" y="584"/>
                      <a:pt x="1310" y="453"/>
                      <a:pt x="1131" y="346"/>
                    </a:cubicBezTo>
                    <a:cubicBezTo>
                      <a:pt x="953" y="227"/>
                      <a:pt x="762" y="131"/>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
              <p:cNvSpPr/>
              <p:nvPr/>
            </p:nvSpPr>
            <p:spPr>
              <a:xfrm>
                <a:off x="6497948" y="1951230"/>
                <a:ext cx="141706" cy="99236"/>
              </a:xfrm>
              <a:custGeom>
                <a:rect b="b" l="l" r="r" t="t"/>
                <a:pathLst>
                  <a:path extrusionOk="0" h="3561" w="5085">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
              <p:cNvSpPr/>
              <p:nvPr/>
            </p:nvSpPr>
            <p:spPr>
              <a:xfrm>
                <a:off x="5507905" y="1399806"/>
                <a:ext cx="362" cy="362"/>
              </a:xfrm>
              <a:custGeom>
                <a:rect b="b" l="l" r="r" t="t"/>
                <a:pathLst>
                  <a:path extrusionOk="0" h="13" w="13">
                    <a:moveTo>
                      <a:pt x="12" y="12"/>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p:nvPr/>
            </p:nvSpPr>
            <p:spPr>
              <a:xfrm>
                <a:off x="5515206" y="1427339"/>
                <a:ext cx="28" cy="362"/>
              </a:xfrm>
              <a:custGeom>
                <a:rect b="b" l="l" r="r" t="t"/>
                <a:pathLst>
                  <a:path extrusionOk="0" h="13" w="1">
                    <a:moveTo>
                      <a:pt x="0" y="13"/>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
              <p:cNvSpPr/>
              <p:nvPr/>
            </p:nvSpPr>
            <p:spPr>
              <a:xfrm>
                <a:off x="5515206" y="1427339"/>
                <a:ext cx="28" cy="362"/>
              </a:xfrm>
              <a:custGeom>
                <a:rect b="b" l="l" r="r" t="t"/>
                <a:pathLst>
                  <a:path extrusionOk="0" fill="none" h="13" w="1">
                    <a:moveTo>
                      <a:pt x="0" y="13"/>
                    </a:move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
              <p:cNvSpPr/>
              <p:nvPr/>
            </p:nvSpPr>
            <p:spPr>
              <a:xfrm>
                <a:off x="5243144" y="1754158"/>
                <a:ext cx="65043" cy="150652"/>
              </a:xfrm>
              <a:custGeom>
                <a:rect b="b" l="l" r="r" t="t"/>
                <a:pathLst>
                  <a:path extrusionOk="0" h="5406" w="2334">
                    <a:moveTo>
                      <a:pt x="1036" y="0"/>
                    </a:moveTo>
                    <a:lnTo>
                      <a:pt x="0" y="36"/>
                    </a:lnTo>
                    <a:cubicBezTo>
                      <a:pt x="24" y="965"/>
                      <a:pt x="179" y="1893"/>
                      <a:pt x="405" y="2798"/>
                    </a:cubicBezTo>
                    <a:cubicBezTo>
                      <a:pt x="524" y="3251"/>
                      <a:pt x="691" y="3691"/>
                      <a:pt x="834" y="4132"/>
                    </a:cubicBezTo>
                    <a:cubicBezTo>
                      <a:pt x="1024" y="4560"/>
                      <a:pt x="1203" y="4989"/>
                      <a:pt x="1417" y="5406"/>
                    </a:cubicBezTo>
                    <a:lnTo>
                      <a:pt x="2334" y="4929"/>
                    </a:lnTo>
                    <a:cubicBezTo>
                      <a:pt x="2132" y="4548"/>
                      <a:pt x="1977" y="4144"/>
                      <a:pt x="1798" y="3763"/>
                    </a:cubicBezTo>
                    <a:cubicBezTo>
                      <a:pt x="1667" y="3346"/>
                      <a:pt x="1512" y="2953"/>
                      <a:pt x="1405" y="2536"/>
                    </a:cubicBezTo>
                    <a:cubicBezTo>
                      <a:pt x="1203" y="1703"/>
                      <a:pt x="1048" y="857"/>
                      <a:pt x="10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
              <p:cNvSpPr/>
              <p:nvPr/>
            </p:nvSpPr>
            <p:spPr>
              <a:xfrm>
                <a:off x="5023166" y="3862989"/>
                <a:ext cx="98902" cy="142347"/>
              </a:xfrm>
              <a:custGeom>
                <a:rect b="b" l="l" r="r" t="t"/>
                <a:pathLst>
                  <a:path extrusionOk="0" h="5108" w="3549">
                    <a:moveTo>
                      <a:pt x="822" y="0"/>
                    </a:moveTo>
                    <a:lnTo>
                      <a:pt x="0" y="643"/>
                    </a:lnTo>
                    <a:cubicBezTo>
                      <a:pt x="286" y="988"/>
                      <a:pt x="572" y="1346"/>
                      <a:pt x="810" y="1691"/>
                    </a:cubicBezTo>
                    <a:lnTo>
                      <a:pt x="1179" y="2215"/>
                    </a:lnTo>
                    <a:cubicBezTo>
                      <a:pt x="1310" y="2381"/>
                      <a:pt x="1394" y="2572"/>
                      <a:pt x="1501" y="2751"/>
                    </a:cubicBezTo>
                    <a:cubicBezTo>
                      <a:pt x="1513" y="2751"/>
                      <a:pt x="1513" y="2762"/>
                      <a:pt x="1513" y="2774"/>
                    </a:cubicBezTo>
                    <a:cubicBezTo>
                      <a:pt x="1524" y="2786"/>
                      <a:pt x="1524" y="2798"/>
                      <a:pt x="1536" y="2798"/>
                    </a:cubicBezTo>
                    <a:lnTo>
                      <a:pt x="1834" y="3322"/>
                    </a:lnTo>
                    <a:cubicBezTo>
                      <a:pt x="1929" y="3513"/>
                      <a:pt x="2013" y="3715"/>
                      <a:pt x="2108" y="3917"/>
                    </a:cubicBezTo>
                    <a:cubicBezTo>
                      <a:pt x="2191" y="4108"/>
                      <a:pt x="2286" y="4298"/>
                      <a:pt x="2358" y="4501"/>
                    </a:cubicBezTo>
                    <a:lnTo>
                      <a:pt x="2560" y="5108"/>
                    </a:lnTo>
                    <a:lnTo>
                      <a:pt x="3549" y="4798"/>
                    </a:lnTo>
                    <a:lnTo>
                      <a:pt x="3334" y="4132"/>
                    </a:lnTo>
                    <a:cubicBezTo>
                      <a:pt x="3239" y="3917"/>
                      <a:pt x="3144" y="3703"/>
                      <a:pt x="3048" y="3489"/>
                    </a:cubicBezTo>
                    <a:cubicBezTo>
                      <a:pt x="2953" y="3274"/>
                      <a:pt x="2870" y="3060"/>
                      <a:pt x="2763" y="2858"/>
                    </a:cubicBezTo>
                    <a:lnTo>
                      <a:pt x="2417" y="2250"/>
                    </a:lnTo>
                    <a:cubicBezTo>
                      <a:pt x="2286" y="2048"/>
                      <a:pt x="2191" y="1834"/>
                      <a:pt x="2048" y="1643"/>
                    </a:cubicBezTo>
                    <a:lnTo>
                      <a:pt x="1644" y="1084"/>
                    </a:lnTo>
                    <a:cubicBezTo>
                      <a:pt x="1382" y="691"/>
                      <a:pt x="1096" y="345"/>
                      <a:pt x="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9" name="Google Shape;279;p3"/>
          <p:cNvSpPr txBox="1"/>
          <p:nvPr/>
        </p:nvSpPr>
        <p:spPr>
          <a:xfrm>
            <a:off x="6542136" y="1243372"/>
            <a:ext cx="18846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700" u="none" cap="none" strike="noStrike">
                <a:solidFill>
                  <a:srgbClr val="434343"/>
                </a:solidFill>
                <a:latin typeface="Montserrat"/>
                <a:ea typeface="Montserrat"/>
                <a:cs typeface="Montserrat"/>
                <a:sym typeface="Montserrat"/>
              </a:rPr>
              <a:t>Démonstration de l’application</a:t>
            </a:r>
            <a:endParaRPr b="0" i="0" sz="1700" u="none" cap="none" strike="noStrike">
              <a:solidFill>
                <a:srgbClr val="434343"/>
              </a:solidFill>
              <a:latin typeface="Montserrat"/>
              <a:ea typeface="Montserrat"/>
              <a:cs typeface="Montserrat"/>
              <a:sym typeface="Montserrat"/>
            </a:endParaRPr>
          </a:p>
        </p:txBody>
      </p:sp>
      <p:sp>
        <p:nvSpPr>
          <p:cNvPr id="280" name="Google Shape;280;p3"/>
          <p:cNvSpPr txBox="1"/>
          <p:nvPr/>
        </p:nvSpPr>
        <p:spPr>
          <a:xfrm>
            <a:off x="6256886" y="3309540"/>
            <a:ext cx="18846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700" u="none" cap="none" strike="noStrike">
                <a:solidFill>
                  <a:srgbClr val="434343"/>
                </a:solidFill>
                <a:latin typeface="Montserrat"/>
                <a:ea typeface="Montserrat"/>
                <a:cs typeface="Montserrat"/>
                <a:sym typeface="Montserrat"/>
              </a:rPr>
              <a:t>Méthodologie</a:t>
            </a:r>
            <a:endParaRPr b="0" i="0" sz="1700" u="none" cap="none" strike="noStrike">
              <a:solidFill>
                <a:srgbClr val="434343"/>
              </a:solidFill>
              <a:latin typeface="Montserrat"/>
              <a:ea typeface="Montserrat"/>
              <a:cs typeface="Montserrat"/>
              <a:sym typeface="Montserrat"/>
            </a:endParaRPr>
          </a:p>
        </p:txBody>
      </p:sp>
      <p:sp>
        <p:nvSpPr>
          <p:cNvPr id="281" name="Google Shape;281;p3"/>
          <p:cNvSpPr txBox="1"/>
          <p:nvPr/>
        </p:nvSpPr>
        <p:spPr>
          <a:xfrm>
            <a:off x="1754874" y="2086065"/>
            <a:ext cx="18846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700" u="none" cap="none" strike="noStrike">
                <a:solidFill>
                  <a:srgbClr val="434343"/>
                </a:solidFill>
                <a:latin typeface="Montserrat"/>
                <a:ea typeface="Montserrat"/>
                <a:cs typeface="Montserrat"/>
                <a:sym typeface="Montserrat"/>
              </a:rPr>
              <a:t>Périmètre</a:t>
            </a:r>
            <a:endParaRPr/>
          </a:p>
        </p:txBody>
      </p:sp>
      <p:sp>
        <p:nvSpPr>
          <p:cNvPr id="282" name="Google Shape;282;p3"/>
          <p:cNvSpPr txBox="1"/>
          <p:nvPr/>
        </p:nvSpPr>
        <p:spPr>
          <a:xfrm>
            <a:off x="858741" y="3345313"/>
            <a:ext cx="2377196"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700" u="none" cap="none" strike="noStrike">
                <a:solidFill>
                  <a:srgbClr val="434343"/>
                </a:solidFill>
                <a:latin typeface="Montserrat"/>
                <a:ea typeface="Montserrat"/>
                <a:cs typeface="Montserrat"/>
                <a:sym typeface="Montserrat"/>
              </a:rPr>
              <a:t>Contexte et objectif</a:t>
            </a:r>
            <a:endParaRPr b="0" i="0" sz="1700" u="none" cap="none" strike="noStrike">
              <a:solidFill>
                <a:srgbClr val="434343"/>
              </a:solidFill>
              <a:latin typeface="Montserrat"/>
              <a:ea typeface="Montserrat"/>
              <a:cs typeface="Montserrat"/>
              <a:sym typeface="Montserrat"/>
            </a:endParaRPr>
          </a:p>
        </p:txBody>
      </p:sp>
      <p:pic>
        <p:nvPicPr>
          <p:cNvPr id="283" name="Google Shape;283;p3"/>
          <p:cNvPicPr preferRelativeResize="0"/>
          <p:nvPr/>
        </p:nvPicPr>
        <p:blipFill rotWithShape="1">
          <a:blip r:embed="rId3">
            <a:alphaModFix/>
          </a:blip>
          <a:srcRect b="0" l="0" r="0" t="0"/>
          <a:stretch/>
        </p:blipFill>
        <p:spPr>
          <a:xfrm rot="-2234436">
            <a:off x="1347201" y="4426767"/>
            <a:ext cx="1316995" cy="389984"/>
          </a:xfrm>
          <a:prstGeom prst="rect">
            <a:avLst/>
          </a:prstGeom>
          <a:noFill/>
          <a:ln>
            <a:noFill/>
          </a:ln>
        </p:spPr>
      </p:pic>
      <p:pic>
        <p:nvPicPr>
          <p:cNvPr id="284" name="Google Shape;284;p3"/>
          <p:cNvPicPr preferRelativeResize="0"/>
          <p:nvPr/>
        </p:nvPicPr>
        <p:blipFill rotWithShape="1">
          <a:blip r:embed="rId4">
            <a:alphaModFix/>
          </a:blip>
          <a:srcRect b="0" l="0" r="0" t="0"/>
          <a:stretch/>
        </p:blipFill>
        <p:spPr>
          <a:xfrm>
            <a:off x="6054811" y="1186770"/>
            <a:ext cx="487325" cy="522615"/>
          </a:xfrm>
          <a:prstGeom prst="rect">
            <a:avLst/>
          </a:prstGeom>
          <a:noFill/>
          <a:ln>
            <a:noFill/>
          </a:ln>
        </p:spPr>
      </p:pic>
      <p:grpSp>
        <p:nvGrpSpPr>
          <p:cNvPr id="285" name="Google Shape;285;p3"/>
          <p:cNvGrpSpPr/>
          <p:nvPr/>
        </p:nvGrpSpPr>
        <p:grpSpPr>
          <a:xfrm rot="866110">
            <a:off x="3019061" y="2014982"/>
            <a:ext cx="567001" cy="567001"/>
            <a:chOff x="6604775" y="1679913"/>
            <a:chExt cx="567001" cy="567001"/>
          </a:xfrm>
        </p:grpSpPr>
        <p:sp>
          <p:nvSpPr>
            <p:cNvPr id="286" name="Google Shape;286;p3"/>
            <p:cNvSpPr/>
            <p:nvPr/>
          </p:nvSpPr>
          <p:spPr>
            <a:xfrm rot="2700000">
              <a:off x="6687810" y="1762948"/>
              <a:ext cx="400930" cy="400930"/>
            </a:xfrm>
            <a:prstGeom prst="teardrop">
              <a:avLst>
                <a:gd fmla="val 100000" name="adj"/>
              </a:avLst>
            </a:prstGeom>
            <a:solidFill>
              <a:srgbClr val="8CC5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 name="Google Shape;288;p3"/>
          <p:cNvGrpSpPr/>
          <p:nvPr/>
        </p:nvGrpSpPr>
        <p:grpSpPr>
          <a:xfrm rot="5400000">
            <a:off x="3127903" y="3228136"/>
            <a:ext cx="567001" cy="567001"/>
            <a:chOff x="6604775" y="1679913"/>
            <a:chExt cx="567001" cy="567001"/>
          </a:xfrm>
        </p:grpSpPr>
        <p:sp>
          <p:nvSpPr>
            <p:cNvPr id="289" name="Google Shape;289;p3"/>
            <p:cNvSpPr/>
            <p:nvPr/>
          </p:nvSpPr>
          <p:spPr>
            <a:xfrm rot="2700000">
              <a:off x="6687810" y="1762948"/>
              <a:ext cx="400930" cy="40093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p3"/>
          <p:cNvGrpSpPr/>
          <p:nvPr/>
        </p:nvGrpSpPr>
        <p:grpSpPr>
          <a:xfrm rot="-9210138">
            <a:off x="5745081" y="3257354"/>
            <a:ext cx="567001" cy="567001"/>
            <a:chOff x="6604775" y="1679913"/>
            <a:chExt cx="567001" cy="567001"/>
          </a:xfrm>
        </p:grpSpPr>
        <p:sp>
          <p:nvSpPr>
            <p:cNvPr id="292" name="Google Shape;292;p3"/>
            <p:cNvSpPr/>
            <p:nvPr/>
          </p:nvSpPr>
          <p:spPr>
            <a:xfrm rot="2700000">
              <a:off x="6687810" y="1762948"/>
              <a:ext cx="400930" cy="400930"/>
            </a:xfrm>
            <a:prstGeom prst="teardrop">
              <a:avLst>
                <a:gd fmla="val 100000" name="adj"/>
              </a:avLst>
            </a:prstGeom>
            <a:solidFill>
              <a:srgbClr val="4A96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wipe dir="l"/>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
          <p:cNvSpPr txBox="1"/>
          <p:nvPr>
            <p:ph type="title"/>
          </p:nvPr>
        </p:nvSpPr>
        <p:spPr>
          <a:xfrm>
            <a:off x="532102" y="107982"/>
            <a:ext cx="7694057" cy="522615"/>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200"/>
              <a:buNone/>
            </a:pPr>
            <a:r>
              <a:rPr b="1" lang="fr-FR">
                <a:solidFill>
                  <a:schemeClr val="dk1"/>
                </a:solidFill>
              </a:rPr>
              <a:t>Contexte et Objectif</a:t>
            </a:r>
            <a:endParaRPr b="1"/>
          </a:p>
        </p:txBody>
      </p:sp>
      <p:sp>
        <p:nvSpPr>
          <p:cNvPr id="299" name="Google Shape;299;p4"/>
          <p:cNvSpPr txBox="1"/>
          <p:nvPr>
            <p:ph idx="1" type="subTitle"/>
          </p:nvPr>
        </p:nvSpPr>
        <p:spPr>
          <a:xfrm>
            <a:off x="110665" y="837336"/>
            <a:ext cx="8779229" cy="423722"/>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SzPts val="1600"/>
              <a:buNone/>
            </a:pPr>
            <a:r>
              <a:rPr b="1" lang="fr-FR">
                <a:solidFill>
                  <a:schemeClr val="dk1"/>
                </a:solidFill>
                <a:latin typeface="Arial"/>
                <a:ea typeface="Arial"/>
                <a:cs typeface="Arial"/>
                <a:sym typeface="Arial"/>
              </a:rPr>
              <a:t> Création d’une application via un dashboard intéractif sur les données de la Formule 1 </a:t>
            </a:r>
            <a:endParaRPr/>
          </a:p>
        </p:txBody>
      </p:sp>
      <p:pic>
        <p:nvPicPr>
          <p:cNvPr id="300" name="Google Shape;300;p4"/>
          <p:cNvPicPr preferRelativeResize="0"/>
          <p:nvPr/>
        </p:nvPicPr>
        <p:blipFill rotWithShape="1">
          <a:blip r:embed="rId3">
            <a:alphaModFix/>
          </a:blip>
          <a:srcRect b="0" l="0" r="0" t="0"/>
          <a:stretch/>
        </p:blipFill>
        <p:spPr>
          <a:xfrm>
            <a:off x="29189" y="1567262"/>
            <a:ext cx="624078" cy="624078"/>
          </a:xfrm>
          <a:prstGeom prst="rect">
            <a:avLst/>
          </a:prstGeom>
          <a:noFill/>
          <a:ln>
            <a:noFill/>
          </a:ln>
        </p:spPr>
      </p:pic>
      <p:pic>
        <p:nvPicPr>
          <p:cNvPr descr="Mille contour" id="301" name="Google Shape;301;p4"/>
          <p:cNvPicPr preferRelativeResize="0"/>
          <p:nvPr/>
        </p:nvPicPr>
        <p:blipFill rotWithShape="1">
          <a:blip r:embed="rId4">
            <a:alphaModFix/>
          </a:blip>
          <a:srcRect b="0" l="0" r="0" t="0"/>
          <a:stretch/>
        </p:blipFill>
        <p:spPr>
          <a:xfrm>
            <a:off x="4822976" y="1509453"/>
            <a:ext cx="624078" cy="624078"/>
          </a:xfrm>
          <a:prstGeom prst="rect">
            <a:avLst/>
          </a:prstGeom>
          <a:noFill/>
          <a:ln>
            <a:noFill/>
          </a:ln>
        </p:spPr>
      </p:pic>
      <p:pic>
        <p:nvPicPr>
          <p:cNvPr id="302" name="Google Shape;302;p4"/>
          <p:cNvPicPr preferRelativeResize="0"/>
          <p:nvPr/>
        </p:nvPicPr>
        <p:blipFill rotWithShape="1">
          <a:blip r:embed="rId5">
            <a:alphaModFix/>
          </a:blip>
          <a:srcRect b="0" l="0" r="0" t="0"/>
          <a:stretch/>
        </p:blipFill>
        <p:spPr>
          <a:xfrm>
            <a:off x="6190065" y="1879301"/>
            <a:ext cx="1145286" cy="1145286"/>
          </a:xfrm>
          <a:prstGeom prst="rect">
            <a:avLst/>
          </a:prstGeom>
          <a:noFill/>
          <a:ln>
            <a:noFill/>
          </a:ln>
        </p:spPr>
      </p:pic>
      <p:pic>
        <p:nvPicPr>
          <p:cNvPr id="303" name="Google Shape;303;p4"/>
          <p:cNvPicPr preferRelativeResize="0"/>
          <p:nvPr/>
        </p:nvPicPr>
        <p:blipFill rotWithShape="1">
          <a:blip r:embed="rId6">
            <a:alphaModFix/>
          </a:blip>
          <a:srcRect b="0" l="0" r="0" t="0"/>
          <a:stretch/>
        </p:blipFill>
        <p:spPr>
          <a:xfrm>
            <a:off x="6263612" y="3800270"/>
            <a:ext cx="1145286" cy="644223"/>
          </a:xfrm>
          <a:prstGeom prst="rect">
            <a:avLst/>
          </a:prstGeom>
          <a:noFill/>
          <a:ln>
            <a:noFill/>
          </a:ln>
        </p:spPr>
      </p:pic>
      <p:pic>
        <p:nvPicPr>
          <p:cNvPr id="304" name="Google Shape;304;p4"/>
          <p:cNvPicPr preferRelativeResize="0"/>
          <p:nvPr/>
        </p:nvPicPr>
        <p:blipFill rotWithShape="1">
          <a:blip r:embed="rId7">
            <a:alphaModFix/>
          </a:blip>
          <a:srcRect b="0" l="0" r="0" t="0"/>
          <a:stretch/>
        </p:blipFill>
        <p:spPr>
          <a:xfrm>
            <a:off x="6290244" y="3024587"/>
            <a:ext cx="934830" cy="523504"/>
          </a:xfrm>
          <a:prstGeom prst="rect">
            <a:avLst/>
          </a:prstGeom>
          <a:noFill/>
          <a:ln>
            <a:noFill/>
          </a:ln>
        </p:spPr>
      </p:pic>
      <p:sp>
        <p:nvSpPr>
          <p:cNvPr id="305" name="Google Shape;305;p4"/>
          <p:cNvSpPr txBox="1"/>
          <p:nvPr>
            <p:ph idx="3" type="subTitle"/>
          </p:nvPr>
        </p:nvSpPr>
        <p:spPr>
          <a:xfrm>
            <a:off x="5289159" y="1716192"/>
            <a:ext cx="2937000" cy="210600"/>
          </a:xfrm>
          <a:prstGeom prst="rect">
            <a:avLst/>
          </a:prstGeom>
          <a:noFill/>
          <a:ln>
            <a:noFill/>
          </a:ln>
        </p:spPr>
        <p:txBody>
          <a:bodyPr anchorCtr="0" anchor="t" bIns="0" lIns="0" spcFirstLastPara="1" rIns="0" wrap="square" tIns="0">
            <a:noAutofit/>
          </a:bodyPr>
          <a:lstStyle/>
          <a:p>
            <a:pPr indent="-317500" lvl="0" marL="457200" rtl="0" algn="l">
              <a:lnSpc>
                <a:spcPct val="100000"/>
              </a:lnSpc>
              <a:spcBef>
                <a:spcPts val="0"/>
              </a:spcBef>
              <a:spcAft>
                <a:spcPts val="0"/>
              </a:spcAft>
              <a:buClr>
                <a:srgbClr val="3C3C3A"/>
              </a:buClr>
              <a:buSzPts val="1000"/>
              <a:buFont typeface="Montserrat"/>
              <a:buNone/>
            </a:pPr>
            <a:r>
              <a:rPr lang="fr-FR" sz="1200">
                <a:solidFill>
                  <a:schemeClr val="accent1"/>
                </a:solidFill>
              </a:rPr>
              <a:t>Prendre en main les outils : </a:t>
            </a:r>
            <a:endParaRPr/>
          </a:p>
        </p:txBody>
      </p:sp>
      <p:sp>
        <p:nvSpPr>
          <p:cNvPr id="306" name="Google Shape;306;p4"/>
          <p:cNvSpPr txBox="1"/>
          <p:nvPr/>
        </p:nvSpPr>
        <p:spPr>
          <a:xfrm>
            <a:off x="575371" y="1757729"/>
            <a:ext cx="2937000" cy="210600"/>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rgbClr val="3C3C3A"/>
              </a:buClr>
              <a:buSzPts val="1000"/>
              <a:buFont typeface="Montserrat"/>
              <a:buNone/>
            </a:pPr>
            <a:r>
              <a:rPr b="1" i="0" lang="fr-FR" sz="1200" u="none" cap="none" strike="noStrike">
                <a:solidFill>
                  <a:schemeClr val="accent1"/>
                </a:solidFill>
                <a:latin typeface="Montserrat"/>
                <a:ea typeface="Montserrat"/>
                <a:cs typeface="Montserrat"/>
                <a:sym typeface="Montserrat"/>
              </a:rPr>
              <a:t>Informations concernant : </a:t>
            </a:r>
            <a:endParaRPr/>
          </a:p>
        </p:txBody>
      </p:sp>
      <p:pic>
        <p:nvPicPr>
          <p:cNvPr id="307" name="Google Shape;307;p4"/>
          <p:cNvPicPr preferRelativeResize="0"/>
          <p:nvPr/>
        </p:nvPicPr>
        <p:blipFill rotWithShape="1">
          <a:blip r:embed="rId8">
            <a:alphaModFix/>
          </a:blip>
          <a:srcRect b="0" l="0" r="0" t="0"/>
          <a:stretch/>
        </p:blipFill>
        <p:spPr>
          <a:xfrm>
            <a:off x="-47078" y="4471541"/>
            <a:ext cx="2616200" cy="774700"/>
          </a:xfrm>
          <a:prstGeom prst="rect">
            <a:avLst/>
          </a:prstGeom>
          <a:noFill/>
          <a:ln>
            <a:noFill/>
          </a:ln>
        </p:spPr>
      </p:pic>
      <p:sp>
        <p:nvSpPr>
          <p:cNvPr id="308" name="Google Shape;308;p4"/>
          <p:cNvSpPr txBox="1"/>
          <p:nvPr>
            <p:ph idx="2" type="body"/>
          </p:nvPr>
        </p:nvSpPr>
        <p:spPr>
          <a:xfrm>
            <a:off x="444442" y="1992301"/>
            <a:ext cx="3876391" cy="173107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t/>
            </a:r>
            <a:endParaRPr b="1">
              <a:solidFill>
                <a:schemeClr val="lt2"/>
              </a:solidFill>
            </a:endParaRPr>
          </a:p>
          <a:p>
            <a:pPr indent="-171450" lvl="0" marL="171450" rtl="0" algn="l">
              <a:lnSpc>
                <a:spcPct val="100000"/>
              </a:lnSpc>
              <a:spcBef>
                <a:spcPts val="0"/>
              </a:spcBef>
              <a:spcAft>
                <a:spcPts val="0"/>
              </a:spcAft>
              <a:buSzPts val="1000"/>
              <a:buChar char="●"/>
            </a:pPr>
            <a:r>
              <a:rPr lang="fr-FR" sz="1100"/>
              <a:t>les pilotes participant aux championnat du monde 2022</a:t>
            </a:r>
            <a:endParaRPr/>
          </a:p>
          <a:p>
            <a:pPr indent="-107950" lvl="0" marL="171450" rtl="0" algn="l">
              <a:lnSpc>
                <a:spcPct val="100000"/>
              </a:lnSpc>
              <a:spcBef>
                <a:spcPts val="0"/>
              </a:spcBef>
              <a:spcAft>
                <a:spcPts val="0"/>
              </a:spcAft>
              <a:buSzPts val="1000"/>
              <a:buNone/>
            </a:pPr>
            <a:r>
              <a:t/>
            </a:r>
            <a:endParaRPr sz="1100"/>
          </a:p>
          <a:p>
            <a:pPr indent="-171450" lvl="0" marL="171450" rtl="0" algn="l">
              <a:lnSpc>
                <a:spcPct val="100000"/>
              </a:lnSpc>
              <a:spcBef>
                <a:spcPts val="0"/>
              </a:spcBef>
              <a:spcAft>
                <a:spcPts val="0"/>
              </a:spcAft>
              <a:buSzPts val="1000"/>
              <a:buChar char="●"/>
            </a:pPr>
            <a:r>
              <a:rPr lang="fr-FR" sz="1100"/>
              <a:t>les différents circuits de ce championnat </a:t>
            </a:r>
            <a:endParaRPr/>
          </a:p>
          <a:p>
            <a:pPr indent="-107950" lvl="0" marL="171450" rtl="0" algn="l">
              <a:lnSpc>
                <a:spcPct val="100000"/>
              </a:lnSpc>
              <a:spcBef>
                <a:spcPts val="0"/>
              </a:spcBef>
              <a:spcAft>
                <a:spcPts val="0"/>
              </a:spcAft>
              <a:buSzPts val="1000"/>
              <a:buNone/>
            </a:pPr>
            <a:r>
              <a:t/>
            </a:r>
            <a:endParaRPr sz="1100"/>
          </a:p>
          <a:p>
            <a:pPr indent="-171450" lvl="0" marL="171450" rtl="0" algn="l">
              <a:lnSpc>
                <a:spcPct val="100000"/>
              </a:lnSpc>
              <a:spcBef>
                <a:spcPts val="0"/>
              </a:spcBef>
              <a:spcAft>
                <a:spcPts val="0"/>
              </a:spcAft>
              <a:buSzPts val="1000"/>
              <a:buChar char="●"/>
            </a:pPr>
            <a:r>
              <a:rPr lang="fr-FR" sz="1100"/>
              <a:t>la prédiction pour chacun des pilotes de gagner les Grands Prix de 2022</a:t>
            </a:r>
            <a:endParaRPr/>
          </a:p>
          <a:p>
            <a:pPr indent="-107950" lvl="0" marL="171450" rtl="0" algn="l">
              <a:lnSpc>
                <a:spcPct val="100000"/>
              </a:lnSpc>
              <a:spcBef>
                <a:spcPts val="0"/>
              </a:spcBef>
              <a:spcAft>
                <a:spcPts val="0"/>
              </a:spcAft>
              <a:buSzPts val="1000"/>
              <a:buFont typeface="Arial"/>
              <a:buNone/>
            </a:pPr>
            <a:r>
              <a:t/>
            </a:r>
            <a:endParaRPr/>
          </a:p>
          <a:p>
            <a:pPr indent="-107950" lvl="0" marL="171450" rtl="0" algn="l">
              <a:lnSpc>
                <a:spcPct val="100000"/>
              </a:lnSpc>
              <a:spcBef>
                <a:spcPts val="0"/>
              </a:spcBef>
              <a:spcAft>
                <a:spcPts val="0"/>
              </a:spcAft>
              <a:buSzPts val="1000"/>
              <a:buFont typeface="Arial"/>
              <a:buNone/>
            </a:pPr>
            <a:r>
              <a:t/>
            </a:r>
            <a:endParaRPr/>
          </a:p>
        </p:txBody>
      </p:sp>
      <p:grpSp>
        <p:nvGrpSpPr>
          <p:cNvPr id="309" name="Google Shape;309;p4"/>
          <p:cNvGrpSpPr/>
          <p:nvPr/>
        </p:nvGrpSpPr>
        <p:grpSpPr>
          <a:xfrm rot="5400000">
            <a:off x="-47078" y="3225"/>
            <a:ext cx="567001" cy="567001"/>
            <a:chOff x="6604775" y="1679913"/>
            <a:chExt cx="567001" cy="567001"/>
          </a:xfrm>
        </p:grpSpPr>
        <p:sp>
          <p:nvSpPr>
            <p:cNvPr id="310" name="Google Shape;310;p4"/>
            <p:cNvSpPr/>
            <p:nvPr/>
          </p:nvSpPr>
          <p:spPr>
            <a:xfrm rot="2700000">
              <a:off x="6687810" y="1762948"/>
              <a:ext cx="400930" cy="40093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
          <p:cNvSpPr txBox="1"/>
          <p:nvPr>
            <p:ph type="title"/>
          </p:nvPr>
        </p:nvSpPr>
        <p:spPr>
          <a:xfrm>
            <a:off x="536675" y="86156"/>
            <a:ext cx="6129300" cy="501709"/>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3C3C3A"/>
              </a:buClr>
              <a:buSzPts val="4200"/>
              <a:buFont typeface="Montserrat Light"/>
              <a:buNone/>
            </a:pPr>
            <a:r>
              <a:rPr lang="fr-FR"/>
              <a:t>Périmètre</a:t>
            </a:r>
            <a:endParaRPr/>
          </a:p>
        </p:txBody>
      </p:sp>
      <p:sp>
        <p:nvSpPr>
          <p:cNvPr id="317" name="Google Shape;317;p5"/>
          <p:cNvSpPr txBox="1"/>
          <p:nvPr>
            <p:ph idx="2" type="body"/>
          </p:nvPr>
        </p:nvSpPr>
        <p:spPr>
          <a:xfrm>
            <a:off x="1615113" y="1003621"/>
            <a:ext cx="5704829" cy="738900"/>
          </a:xfrm>
          <a:prstGeom prst="rect">
            <a:avLst/>
          </a:prstGeom>
          <a:noFill/>
          <a:ln>
            <a:noFill/>
          </a:ln>
        </p:spPr>
        <p:txBody>
          <a:bodyPr anchorCtr="0" anchor="t" bIns="0" lIns="0" spcFirstLastPara="1" rIns="0" wrap="square" tIns="0">
            <a:noAutofit/>
          </a:bodyPr>
          <a:lstStyle/>
          <a:p>
            <a:pPr indent="-292100" lvl="0" marL="457200" rtl="0" algn="l">
              <a:lnSpc>
                <a:spcPct val="80000"/>
              </a:lnSpc>
              <a:spcBef>
                <a:spcPts val="0"/>
              </a:spcBef>
              <a:spcAft>
                <a:spcPts val="0"/>
              </a:spcAft>
              <a:buClr>
                <a:srgbClr val="3C3C3A"/>
              </a:buClr>
              <a:buSzPts val="1000"/>
              <a:buFont typeface="Montserrat Light"/>
              <a:buChar char="●"/>
            </a:pPr>
            <a:r>
              <a:rPr lang="fr-FR"/>
              <a:t>Base de données Kaggle « Formula 1 Word Championship (1950 – 2022) »</a:t>
            </a:r>
            <a:endParaRPr/>
          </a:p>
          <a:p>
            <a:pPr indent="-228600" lvl="0" marL="457200" rtl="0" algn="l">
              <a:lnSpc>
                <a:spcPct val="80000"/>
              </a:lnSpc>
              <a:spcBef>
                <a:spcPts val="0"/>
              </a:spcBef>
              <a:spcAft>
                <a:spcPts val="0"/>
              </a:spcAft>
              <a:buClr>
                <a:srgbClr val="3C3C3A"/>
              </a:buClr>
              <a:buSzPts val="1000"/>
              <a:buFont typeface="Montserrat Light"/>
              <a:buNone/>
            </a:pPr>
            <a:r>
              <a:t/>
            </a:r>
            <a:endParaRPr/>
          </a:p>
          <a:p>
            <a:pPr indent="-292100" lvl="0" marL="457200" rtl="0" algn="l">
              <a:lnSpc>
                <a:spcPct val="80000"/>
              </a:lnSpc>
              <a:spcBef>
                <a:spcPts val="0"/>
              </a:spcBef>
              <a:spcAft>
                <a:spcPts val="0"/>
              </a:spcAft>
              <a:buClr>
                <a:srgbClr val="3C3C3A"/>
              </a:buClr>
              <a:buSzPts val="1000"/>
              <a:buFont typeface="Montserrat Light"/>
              <a:buChar char="●"/>
            </a:pPr>
            <a:r>
              <a:rPr lang="fr-FR"/>
              <a:t>Wikipédia pour le scrapping des données météo</a:t>
            </a:r>
            <a:endParaRPr/>
          </a:p>
          <a:p>
            <a:pPr indent="-228600" lvl="0" marL="457200" rtl="0" algn="l">
              <a:lnSpc>
                <a:spcPct val="80000"/>
              </a:lnSpc>
              <a:spcBef>
                <a:spcPts val="0"/>
              </a:spcBef>
              <a:spcAft>
                <a:spcPts val="0"/>
              </a:spcAft>
              <a:buClr>
                <a:srgbClr val="3C3C3A"/>
              </a:buClr>
              <a:buSzPts val="1000"/>
              <a:buFont typeface="Montserrat Light"/>
              <a:buNone/>
            </a:pPr>
            <a:r>
              <a:t/>
            </a:r>
            <a:endParaRPr/>
          </a:p>
          <a:p>
            <a:pPr indent="-292100" lvl="0" marL="457200" rtl="0" algn="l">
              <a:lnSpc>
                <a:spcPct val="80000"/>
              </a:lnSpc>
              <a:spcBef>
                <a:spcPts val="0"/>
              </a:spcBef>
              <a:spcAft>
                <a:spcPts val="0"/>
              </a:spcAft>
              <a:buClr>
                <a:srgbClr val="3C3C3A"/>
              </a:buClr>
              <a:buSzPts val="1000"/>
              <a:buFont typeface="Montserrat Light"/>
              <a:buChar char="●"/>
            </a:pPr>
            <a:r>
              <a:rPr lang="fr-FR"/>
              <a:t>Site officiel de la Formule 1 pour le scrapping des distances des circuits</a:t>
            </a:r>
            <a:endParaRPr/>
          </a:p>
        </p:txBody>
      </p:sp>
      <p:sp>
        <p:nvSpPr>
          <p:cNvPr id="318" name="Google Shape;318;p5"/>
          <p:cNvSpPr txBox="1"/>
          <p:nvPr>
            <p:ph idx="3" type="subTitle"/>
          </p:nvPr>
        </p:nvSpPr>
        <p:spPr>
          <a:xfrm>
            <a:off x="1487098" y="793021"/>
            <a:ext cx="2937000" cy="210600"/>
          </a:xfrm>
          <a:prstGeom prst="rect">
            <a:avLst/>
          </a:prstGeom>
          <a:noFill/>
          <a:ln>
            <a:noFill/>
          </a:ln>
        </p:spPr>
        <p:txBody>
          <a:bodyPr anchorCtr="0" anchor="t" bIns="0" lIns="0" spcFirstLastPara="1" rIns="0" wrap="square" tIns="0">
            <a:noAutofit/>
          </a:bodyPr>
          <a:lstStyle/>
          <a:p>
            <a:pPr indent="-317500" lvl="0" marL="457200" rtl="0" algn="l">
              <a:lnSpc>
                <a:spcPct val="100000"/>
              </a:lnSpc>
              <a:spcBef>
                <a:spcPts val="0"/>
              </a:spcBef>
              <a:spcAft>
                <a:spcPts val="0"/>
              </a:spcAft>
              <a:buClr>
                <a:srgbClr val="3C3C3A"/>
              </a:buClr>
              <a:buSzPts val="1000"/>
              <a:buFont typeface="Montserrat"/>
              <a:buNone/>
            </a:pPr>
            <a:r>
              <a:rPr lang="fr-FR">
                <a:solidFill>
                  <a:schemeClr val="accent1"/>
                </a:solidFill>
              </a:rPr>
              <a:t>Données</a:t>
            </a:r>
            <a:endParaRPr/>
          </a:p>
        </p:txBody>
      </p:sp>
      <p:pic>
        <p:nvPicPr>
          <p:cNvPr id="319" name="Google Shape;319;p5"/>
          <p:cNvPicPr preferRelativeResize="0"/>
          <p:nvPr/>
        </p:nvPicPr>
        <p:blipFill rotWithShape="1">
          <a:blip r:embed="rId3">
            <a:alphaModFix/>
          </a:blip>
          <a:srcRect b="0" l="0" r="0" t="0"/>
          <a:stretch/>
        </p:blipFill>
        <p:spPr>
          <a:xfrm>
            <a:off x="991036" y="585788"/>
            <a:ext cx="624078" cy="624078"/>
          </a:xfrm>
          <a:prstGeom prst="rect">
            <a:avLst/>
          </a:prstGeom>
          <a:noFill/>
          <a:ln>
            <a:noFill/>
          </a:ln>
        </p:spPr>
      </p:pic>
      <p:sp>
        <p:nvSpPr>
          <p:cNvPr id="320" name="Google Shape;320;p5"/>
          <p:cNvSpPr txBox="1"/>
          <p:nvPr/>
        </p:nvSpPr>
        <p:spPr>
          <a:xfrm>
            <a:off x="1487098" y="2918331"/>
            <a:ext cx="2937000" cy="210600"/>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rgbClr val="3C3C3A"/>
              </a:buClr>
              <a:buSzPts val="1000"/>
              <a:buFont typeface="Montserrat"/>
              <a:buNone/>
            </a:pPr>
            <a:r>
              <a:rPr b="1" i="0" lang="fr-FR" sz="1000" u="none" cap="none" strike="noStrike">
                <a:solidFill>
                  <a:schemeClr val="accent1"/>
                </a:solidFill>
                <a:latin typeface="Montserrat"/>
                <a:ea typeface="Montserrat"/>
                <a:cs typeface="Montserrat"/>
                <a:sym typeface="Montserrat"/>
              </a:rPr>
              <a:t>Modélisation : </a:t>
            </a:r>
            <a:r>
              <a:rPr b="1" lang="fr-FR" sz="1000">
                <a:solidFill>
                  <a:schemeClr val="accent1"/>
                </a:solidFill>
                <a:latin typeface="Montserrat"/>
                <a:ea typeface="Montserrat"/>
                <a:cs typeface="Montserrat"/>
                <a:sym typeface="Montserrat"/>
              </a:rPr>
              <a:t>Régression Logistique</a:t>
            </a:r>
            <a:r>
              <a:rPr b="1" i="0" lang="fr-FR" sz="1000" u="none" cap="none" strike="noStrike">
                <a:solidFill>
                  <a:schemeClr val="accent1"/>
                </a:solidFill>
                <a:latin typeface="Montserrat"/>
                <a:ea typeface="Montserrat"/>
                <a:cs typeface="Montserrat"/>
                <a:sym typeface="Montserrat"/>
              </a:rPr>
              <a:t> </a:t>
            </a:r>
            <a:endParaRPr/>
          </a:p>
          <a:p>
            <a:pPr indent="-317500" lvl="0" marL="457200" marR="0" rtl="0" algn="l">
              <a:lnSpc>
                <a:spcPct val="100000"/>
              </a:lnSpc>
              <a:spcBef>
                <a:spcPts val="0"/>
              </a:spcBef>
              <a:spcAft>
                <a:spcPts val="0"/>
              </a:spcAft>
              <a:buClr>
                <a:srgbClr val="3C3C3A"/>
              </a:buClr>
              <a:buSzPts val="1000"/>
              <a:buFont typeface="Montserrat"/>
              <a:buNone/>
            </a:pPr>
            <a:r>
              <a:t/>
            </a:r>
            <a:endParaRPr b="1" i="0" sz="1000" u="none" cap="none" strike="noStrike">
              <a:solidFill>
                <a:schemeClr val="accent1"/>
              </a:solidFill>
              <a:latin typeface="Montserrat"/>
              <a:ea typeface="Montserrat"/>
              <a:cs typeface="Montserrat"/>
              <a:sym typeface="Montserrat"/>
            </a:endParaRPr>
          </a:p>
        </p:txBody>
      </p:sp>
      <p:sp>
        <p:nvSpPr>
          <p:cNvPr id="321" name="Google Shape;321;p5"/>
          <p:cNvSpPr txBox="1"/>
          <p:nvPr/>
        </p:nvSpPr>
        <p:spPr>
          <a:xfrm>
            <a:off x="2282456" y="3555627"/>
            <a:ext cx="5704829" cy="210600"/>
          </a:xfrm>
          <a:prstGeom prst="rect">
            <a:avLst/>
          </a:prstGeom>
          <a:noFill/>
          <a:ln>
            <a:noFill/>
          </a:ln>
        </p:spPr>
        <p:txBody>
          <a:bodyPr anchorCtr="0" anchor="t" bIns="0" lIns="0" spcFirstLastPara="1" rIns="0" wrap="square" tIns="0">
            <a:noAutofit/>
          </a:bodyPr>
          <a:lstStyle/>
          <a:p>
            <a:pPr indent="0" lvl="0" marL="165100" marR="0" rtl="0" algn="l">
              <a:lnSpc>
                <a:spcPct val="80000"/>
              </a:lnSpc>
              <a:spcBef>
                <a:spcPts val="0"/>
              </a:spcBef>
              <a:spcAft>
                <a:spcPts val="0"/>
              </a:spcAft>
              <a:buClr>
                <a:srgbClr val="3C3C3A"/>
              </a:buClr>
              <a:buSzPts val="1000"/>
              <a:buFont typeface="Montserrat Light"/>
              <a:buNone/>
            </a:pPr>
            <a:r>
              <a:rPr b="1" i="0" lang="fr-FR" sz="1000" u="none" cap="none" strike="noStrike">
                <a:solidFill>
                  <a:srgbClr val="3C3C3A"/>
                </a:solidFill>
                <a:latin typeface="Montserrat Light"/>
                <a:ea typeface="Montserrat Light"/>
                <a:cs typeface="Montserrat Light"/>
                <a:sym typeface="Montserrat Light"/>
              </a:rPr>
              <a:t>Indicateurs pris en compte basés sur les données de 2010 à 2021  :</a:t>
            </a:r>
            <a:endParaRPr/>
          </a:p>
        </p:txBody>
      </p:sp>
      <p:pic>
        <p:nvPicPr>
          <p:cNvPr id="322" name="Google Shape;322;p5"/>
          <p:cNvPicPr preferRelativeResize="0"/>
          <p:nvPr/>
        </p:nvPicPr>
        <p:blipFill rotWithShape="1">
          <a:blip r:embed="rId4">
            <a:alphaModFix/>
          </a:blip>
          <a:srcRect b="0" l="0" r="0" t="0"/>
          <a:stretch/>
        </p:blipFill>
        <p:spPr>
          <a:xfrm>
            <a:off x="986411" y="2711592"/>
            <a:ext cx="628702" cy="624079"/>
          </a:xfrm>
          <a:prstGeom prst="rect">
            <a:avLst/>
          </a:prstGeom>
          <a:noFill/>
          <a:ln>
            <a:noFill/>
          </a:ln>
        </p:spPr>
      </p:pic>
      <p:pic>
        <p:nvPicPr>
          <p:cNvPr id="323" name="Google Shape;323;p5"/>
          <p:cNvPicPr preferRelativeResize="0"/>
          <p:nvPr/>
        </p:nvPicPr>
        <p:blipFill rotWithShape="1">
          <a:blip r:embed="rId5">
            <a:alphaModFix/>
          </a:blip>
          <a:srcRect b="0" l="0" r="0" t="0"/>
          <a:stretch/>
        </p:blipFill>
        <p:spPr>
          <a:xfrm>
            <a:off x="1754507" y="3335670"/>
            <a:ext cx="527949" cy="527949"/>
          </a:xfrm>
          <a:prstGeom prst="rect">
            <a:avLst/>
          </a:prstGeom>
          <a:noFill/>
          <a:ln>
            <a:noFill/>
          </a:ln>
        </p:spPr>
      </p:pic>
      <p:pic>
        <p:nvPicPr>
          <p:cNvPr id="324" name="Google Shape;324;p5"/>
          <p:cNvPicPr preferRelativeResize="0"/>
          <p:nvPr/>
        </p:nvPicPr>
        <p:blipFill rotWithShape="1">
          <a:blip r:embed="rId6">
            <a:alphaModFix/>
          </a:blip>
          <a:srcRect b="0" l="0" r="0" t="0"/>
          <a:stretch/>
        </p:blipFill>
        <p:spPr>
          <a:xfrm>
            <a:off x="0" y="4451660"/>
            <a:ext cx="2616200" cy="774700"/>
          </a:xfrm>
          <a:prstGeom prst="rect">
            <a:avLst/>
          </a:prstGeom>
          <a:noFill/>
          <a:ln>
            <a:noFill/>
          </a:ln>
        </p:spPr>
      </p:pic>
      <p:pic>
        <p:nvPicPr>
          <p:cNvPr descr="Voiture de course avec un remplissage uni" id="325" name="Google Shape;325;p5"/>
          <p:cNvPicPr preferRelativeResize="0"/>
          <p:nvPr/>
        </p:nvPicPr>
        <p:blipFill rotWithShape="1">
          <a:blip r:embed="rId7">
            <a:alphaModFix/>
          </a:blip>
          <a:srcRect b="0" l="0" r="0" t="0"/>
          <a:stretch/>
        </p:blipFill>
        <p:spPr>
          <a:xfrm>
            <a:off x="3854236" y="3736440"/>
            <a:ext cx="720000" cy="720000"/>
          </a:xfrm>
          <a:prstGeom prst="rect">
            <a:avLst/>
          </a:prstGeom>
          <a:noFill/>
          <a:ln>
            <a:noFill/>
          </a:ln>
        </p:spPr>
      </p:pic>
      <p:pic>
        <p:nvPicPr>
          <p:cNvPr descr="Utilisateur avec un remplissage uni" id="326" name="Google Shape;326;p5"/>
          <p:cNvPicPr preferRelativeResize="0"/>
          <p:nvPr/>
        </p:nvPicPr>
        <p:blipFill rotWithShape="1">
          <a:blip r:embed="rId8">
            <a:alphaModFix/>
          </a:blip>
          <a:srcRect b="0" l="0" r="0" t="0"/>
          <a:stretch/>
        </p:blipFill>
        <p:spPr>
          <a:xfrm>
            <a:off x="2910246" y="3736519"/>
            <a:ext cx="719842" cy="719842"/>
          </a:xfrm>
          <a:prstGeom prst="rect">
            <a:avLst/>
          </a:prstGeom>
          <a:noFill/>
          <a:ln>
            <a:noFill/>
          </a:ln>
        </p:spPr>
      </p:pic>
      <p:pic>
        <p:nvPicPr>
          <p:cNvPr descr="Drapeau de course avec un remplissage uni" id="327" name="Google Shape;327;p5"/>
          <p:cNvPicPr preferRelativeResize="0"/>
          <p:nvPr/>
        </p:nvPicPr>
        <p:blipFill rotWithShape="1">
          <a:blip r:embed="rId9">
            <a:alphaModFix/>
          </a:blip>
          <a:srcRect b="0" l="0" r="0" t="0"/>
          <a:stretch/>
        </p:blipFill>
        <p:spPr>
          <a:xfrm>
            <a:off x="4798383" y="3736440"/>
            <a:ext cx="720000" cy="720000"/>
          </a:xfrm>
          <a:prstGeom prst="rect">
            <a:avLst/>
          </a:prstGeom>
          <a:noFill/>
          <a:ln>
            <a:noFill/>
          </a:ln>
        </p:spPr>
      </p:pic>
      <p:pic>
        <p:nvPicPr>
          <p:cNvPr descr="Partiellement ensoleillé contour" id="328" name="Google Shape;328;p5"/>
          <p:cNvPicPr preferRelativeResize="0"/>
          <p:nvPr/>
        </p:nvPicPr>
        <p:blipFill rotWithShape="1">
          <a:blip r:embed="rId10">
            <a:alphaModFix/>
          </a:blip>
          <a:srcRect b="0" l="0" r="0" t="0"/>
          <a:stretch/>
        </p:blipFill>
        <p:spPr>
          <a:xfrm>
            <a:off x="5742530" y="3736440"/>
            <a:ext cx="720000" cy="720000"/>
          </a:xfrm>
          <a:prstGeom prst="rect">
            <a:avLst/>
          </a:prstGeom>
          <a:noFill/>
          <a:ln>
            <a:noFill/>
          </a:ln>
        </p:spPr>
      </p:pic>
      <p:pic>
        <p:nvPicPr>
          <p:cNvPr descr="Horloge avec un remplissage uni" id="329" name="Google Shape;329;p5"/>
          <p:cNvPicPr preferRelativeResize="0"/>
          <p:nvPr/>
        </p:nvPicPr>
        <p:blipFill rotWithShape="1">
          <a:blip r:embed="rId11">
            <a:alphaModFix/>
          </a:blip>
          <a:srcRect b="0" l="0" r="0" t="0"/>
          <a:stretch/>
        </p:blipFill>
        <p:spPr>
          <a:xfrm>
            <a:off x="6686677" y="3736440"/>
            <a:ext cx="720000" cy="720000"/>
          </a:xfrm>
          <a:prstGeom prst="rect">
            <a:avLst/>
          </a:prstGeom>
          <a:noFill/>
          <a:ln>
            <a:noFill/>
          </a:ln>
        </p:spPr>
      </p:pic>
      <p:sp>
        <p:nvSpPr>
          <p:cNvPr id="330" name="Google Shape;330;p5"/>
          <p:cNvSpPr txBox="1"/>
          <p:nvPr/>
        </p:nvSpPr>
        <p:spPr>
          <a:xfrm>
            <a:off x="536675" y="2200892"/>
            <a:ext cx="6129300" cy="624078"/>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3C3C3A"/>
              </a:buClr>
              <a:buSzPts val="4200"/>
              <a:buFont typeface="Montserrat Light"/>
              <a:buNone/>
            </a:pPr>
            <a:r>
              <a:rPr b="0" i="0" lang="fr-FR" sz="4200" u="none" cap="none" strike="noStrike">
                <a:solidFill>
                  <a:srgbClr val="3C3C3A"/>
                </a:solidFill>
                <a:latin typeface="Montserrat Light"/>
                <a:ea typeface="Montserrat Light"/>
                <a:cs typeface="Montserrat Light"/>
                <a:sym typeface="Montserrat Light"/>
              </a:rPr>
              <a:t>Méthodologie</a:t>
            </a:r>
            <a:endParaRPr/>
          </a:p>
        </p:txBody>
      </p:sp>
      <p:grpSp>
        <p:nvGrpSpPr>
          <p:cNvPr id="331" name="Google Shape;331;p5"/>
          <p:cNvGrpSpPr/>
          <p:nvPr/>
        </p:nvGrpSpPr>
        <p:grpSpPr>
          <a:xfrm rot="5400000">
            <a:off x="7984" y="2104543"/>
            <a:ext cx="567001" cy="567001"/>
            <a:chOff x="6604775" y="1679913"/>
            <a:chExt cx="567001" cy="567001"/>
          </a:xfrm>
        </p:grpSpPr>
        <p:sp>
          <p:nvSpPr>
            <p:cNvPr id="332" name="Google Shape;332;p5"/>
            <p:cNvSpPr/>
            <p:nvPr/>
          </p:nvSpPr>
          <p:spPr>
            <a:xfrm rot="2700000">
              <a:off x="6687810" y="1762948"/>
              <a:ext cx="400930" cy="400930"/>
            </a:xfrm>
            <a:prstGeom prst="teardrop">
              <a:avLst>
                <a:gd fmla="val 100000" name="adj"/>
              </a:avLst>
            </a:prstGeom>
            <a:solidFill>
              <a:srgbClr val="4A96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5"/>
          <p:cNvGrpSpPr/>
          <p:nvPr/>
        </p:nvGrpSpPr>
        <p:grpSpPr>
          <a:xfrm rot="5400000">
            <a:off x="7983" y="-40064"/>
            <a:ext cx="567001" cy="567001"/>
            <a:chOff x="6604775" y="1679913"/>
            <a:chExt cx="567001" cy="567001"/>
          </a:xfrm>
        </p:grpSpPr>
        <p:sp>
          <p:nvSpPr>
            <p:cNvPr id="335" name="Google Shape;335;p5"/>
            <p:cNvSpPr/>
            <p:nvPr/>
          </p:nvSpPr>
          <p:spPr>
            <a:xfrm rot="2700000">
              <a:off x="6687810" y="1762948"/>
              <a:ext cx="400930" cy="400930"/>
            </a:xfrm>
            <a:prstGeom prst="teardrop">
              <a:avLst>
                <a:gd fmla="val 100000" name="adj"/>
              </a:avLst>
            </a:prstGeom>
            <a:solidFill>
              <a:srgbClr val="8CC5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wipe dir="l"/>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
          <p:cNvSpPr txBox="1"/>
          <p:nvPr>
            <p:ph type="title"/>
          </p:nvPr>
        </p:nvSpPr>
        <p:spPr>
          <a:xfrm>
            <a:off x="578656" y="127402"/>
            <a:ext cx="8658970" cy="522615"/>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3C3C3A"/>
              </a:buClr>
              <a:buSzPts val="4200"/>
              <a:buFont typeface="Montserrat Light"/>
              <a:buNone/>
            </a:pPr>
            <a:r>
              <a:rPr lang="fr-FR"/>
              <a:t>Démonstration de l’application</a:t>
            </a:r>
            <a:endParaRPr/>
          </a:p>
        </p:txBody>
      </p:sp>
      <p:pic>
        <p:nvPicPr>
          <p:cNvPr id="342" name="Google Shape;342;p6"/>
          <p:cNvPicPr preferRelativeResize="0"/>
          <p:nvPr/>
        </p:nvPicPr>
        <p:blipFill rotWithShape="1">
          <a:blip r:embed="rId3">
            <a:alphaModFix/>
          </a:blip>
          <a:srcRect b="0" l="0" r="0" t="0"/>
          <a:stretch/>
        </p:blipFill>
        <p:spPr>
          <a:xfrm>
            <a:off x="67478" y="47706"/>
            <a:ext cx="487325" cy="522615"/>
          </a:xfrm>
          <a:prstGeom prst="rect">
            <a:avLst/>
          </a:prstGeom>
          <a:noFill/>
          <a:ln>
            <a:noFill/>
          </a:ln>
        </p:spPr>
      </p:pic>
      <p:grpSp>
        <p:nvGrpSpPr>
          <p:cNvPr id="343" name="Google Shape;343;p6"/>
          <p:cNvGrpSpPr/>
          <p:nvPr/>
        </p:nvGrpSpPr>
        <p:grpSpPr>
          <a:xfrm>
            <a:off x="1977483" y="968302"/>
            <a:ext cx="5189035" cy="3644795"/>
            <a:chOff x="88392" y="115546"/>
            <a:chExt cx="3980689" cy="2015007"/>
          </a:xfrm>
        </p:grpSpPr>
        <p:sp>
          <p:nvSpPr>
            <p:cNvPr id="344" name="Google Shape;344;p6"/>
            <p:cNvSpPr/>
            <p:nvPr/>
          </p:nvSpPr>
          <p:spPr>
            <a:xfrm>
              <a:off x="88392" y="115547"/>
              <a:ext cx="807836" cy="609551"/>
            </a:xfrm>
            <a:prstGeom prst="halfFrame">
              <a:avLst>
                <a:gd fmla="val 25770" name="adj1"/>
                <a:gd fmla="val 25770" name="adj2"/>
              </a:avLst>
            </a:prstGeom>
            <a:solidFill>
              <a:srgbClr val="F8485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rot="5400000">
              <a:off x="3360387" y="16404"/>
              <a:ext cx="609551" cy="807836"/>
            </a:xfrm>
            <a:prstGeom prst="halfFrame">
              <a:avLst>
                <a:gd fmla="val 25770" name="adj1"/>
                <a:gd fmla="val 25770" name="adj2"/>
              </a:avLst>
            </a:prstGeom>
            <a:solidFill>
              <a:srgbClr val="F8485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rot="-5400000">
              <a:off x="187535" y="1421859"/>
              <a:ext cx="609551" cy="807836"/>
            </a:xfrm>
            <a:prstGeom prst="halfFrame">
              <a:avLst>
                <a:gd fmla="val 25770" name="adj1"/>
                <a:gd fmla="val 25770" name="adj2"/>
              </a:avLst>
            </a:prstGeom>
            <a:solidFill>
              <a:srgbClr val="F8485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rot="10800000">
              <a:off x="3261244" y="1521002"/>
              <a:ext cx="807836" cy="609551"/>
            </a:xfrm>
            <a:prstGeom prst="halfFrame">
              <a:avLst>
                <a:gd fmla="val 25770" name="adj1"/>
                <a:gd fmla="val 25770" name="adj2"/>
              </a:avLst>
            </a:prstGeom>
            <a:solidFill>
              <a:srgbClr val="F8485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Une image contenant texte, course automobile, voiture&#10;&#10;Description générée automatiquement" id="348" name="Google Shape;348;p6"/>
          <p:cNvPicPr preferRelativeResize="0"/>
          <p:nvPr/>
        </p:nvPicPr>
        <p:blipFill rotWithShape="1">
          <a:blip r:embed="rId4">
            <a:alphaModFix/>
          </a:blip>
          <a:srcRect b="0" l="0" r="0" t="0"/>
          <a:stretch/>
        </p:blipFill>
        <p:spPr>
          <a:xfrm>
            <a:off x="-112189" y="4466424"/>
            <a:ext cx="2616200" cy="774700"/>
          </a:xfrm>
          <a:prstGeom prst="rect">
            <a:avLst/>
          </a:prstGeom>
          <a:noFill/>
          <a:ln>
            <a:noFill/>
          </a:ln>
        </p:spPr>
      </p:pic>
      <p:pic>
        <p:nvPicPr>
          <p:cNvPr id="349" name="Google Shape;349;p6"/>
          <p:cNvPicPr preferRelativeResize="0"/>
          <p:nvPr/>
        </p:nvPicPr>
        <p:blipFill rotWithShape="1">
          <a:blip r:embed="rId5">
            <a:alphaModFix/>
          </a:blip>
          <a:srcRect b="0" l="0" r="0" t="0"/>
          <a:stretch/>
        </p:blipFill>
        <p:spPr>
          <a:xfrm>
            <a:off x="2275053" y="1265818"/>
            <a:ext cx="4593897" cy="3049762"/>
          </a:xfrm>
          <a:prstGeom prst="rect">
            <a:avLst/>
          </a:prstGeom>
          <a:noFill/>
          <a:ln>
            <a:noFill/>
          </a:ln>
        </p:spPr>
      </p:pic>
    </p:spTree>
  </p:cSld>
  <p:clrMapOvr>
    <a:masterClrMapping/>
  </p:clrMapOvr>
  <p:transition spd="slow">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7"/>
          <p:cNvSpPr txBox="1"/>
          <p:nvPr>
            <p:ph type="title"/>
          </p:nvPr>
        </p:nvSpPr>
        <p:spPr>
          <a:xfrm>
            <a:off x="65425" y="95599"/>
            <a:ext cx="6129300" cy="516652"/>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3C3C3A"/>
              </a:buClr>
              <a:buSzPts val="4200"/>
              <a:buFont typeface="Montserrat Light"/>
              <a:buNone/>
            </a:pPr>
            <a:r>
              <a:rPr lang="fr-FR"/>
              <a:t>Conclusion</a:t>
            </a:r>
            <a:endParaRPr/>
          </a:p>
        </p:txBody>
      </p:sp>
      <p:pic>
        <p:nvPicPr>
          <p:cNvPr id="355" name="Google Shape;355;p7"/>
          <p:cNvPicPr preferRelativeResize="0"/>
          <p:nvPr/>
        </p:nvPicPr>
        <p:blipFill rotWithShape="1">
          <a:blip r:embed="rId3">
            <a:alphaModFix/>
          </a:blip>
          <a:srcRect b="0" l="0" r="0" t="0"/>
          <a:stretch/>
        </p:blipFill>
        <p:spPr>
          <a:xfrm>
            <a:off x="-115404" y="4434620"/>
            <a:ext cx="2616200" cy="774700"/>
          </a:xfrm>
          <a:prstGeom prst="rect">
            <a:avLst/>
          </a:prstGeom>
          <a:noFill/>
          <a:ln>
            <a:noFill/>
          </a:ln>
        </p:spPr>
      </p:pic>
      <p:pic>
        <p:nvPicPr>
          <p:cNvPr id="356" name="Google Shape;356;p7"/>
          <p:cNvPicPr preferRelativeResize="0"/>
          <p:nvPr/>
        </p:nvPicPr>
        <p:blipFill rotWithShape="1">
          <a:blip r:embed="rId4">
            <a:alphaModFix/>
          </a:blip>
          <a:srcRect b="0" l="0" r="0" t="0"/>
          <a:stretch/>
        </p:blipFill>
        <p:spPr>
          <a:xfrm>
            <a:off x="3967919" y="1946248"/>
            <a:ext cx="625502" cy="625502"/>
          </a:xfrm>
          <a:prstGeom prst="rect">
            <a:avLst/>
          </a:prstGeom>
          <a:noFill/>
          <a:ln>
            <a:noFill/>
          </a:ln>
        </p:spPr>
      </p:pic>
      <p:pic>
        <p:nvPicPr>
          <p:cNvPr id="357" name="Google Shape;357;p7"/>
          <p:cNvPicPr preferRelativeResize="0"/>
          <p:nvPr/>
        </p:nvPicPr>
        <p:blipFill rotWithShape="1">
          <a:blip r:embed="rId5">
            <a:alphaModFix/>
          </a:blip>
          <a:srcRect b="0" l="0" r="0" t="0"/>
          <a:stretch/>
        </p:blipFill>
        <p:spPr>
          <a:xfrm>
            <a:off x="319676" y="1946248"/>
            <a:ext cx="625502" cy="625502"/>
          </a:xfrm>
          <a:prstGeom prst="rect">
            <a:avLst/>
          </a:prstGeom>
          <a:noFill/>
          <a:ln>
            <a:noFill/>
          </a:ln>
        </p:spPr>
      </p:pic>
      <p:sp>
        <p:nvSpPr>
          <p:cNvPr id="358" name="Google Shape;358;p7"/>
          <p:cNvSpPr txBox="1"/>
          <p:nvPr>
            <p:ph idx="2" type="body"/>
          </p:nvPr>
        </p:nvSpPr>
        <p:spPr>
          <a:xfrm>
            <a:off x="4814100" y="2571749"/>
            <a:ext cx="4329900" cy="1135011"/>
          </a:xfrm>
          <a:prstGeom prst="rect">
            <a:avLst/>
          </a:prstGeom>
          <a:noFill/>
          <a:ln>
            <a:noFill/>
          </a:ln>
        </p:spPr>
        <p:txBody>
          <a:bodyPr anchorCtr="0" anchor="ctr" bIns="0" lIns="0" spcFirstLastPara="1" rIns="0" wrap="square" tIns="0">
            <a:noAutofit/>
          </a:bodyPr>
          <a:lstStyle/>
          <a:p>
            <a:pPr indent="-292100" lvl="0" marL="457200" rtl="0" algn="l">
              <a:lnSpc>
                <a:spcPct val="80000"/>
              </a:lnSpc>
              <a:spcBef>
                <a:spcPts val="0"/>
              </a:spcBef>
              <a:spcAft>
                <a:spcPts val="0"/>
              </a:spcAft>
              <a:buClr>
                <a:srgbClr val="3C3C3A"/>
              </a:buClr>
              <a:buSzPts val="1000"/>
              <a:buFont typeface="Montserrat Light"/>
              <a:buChar char="●"/>
            </a:pPr>
            <a:r>
              <a:rPr lang="fr-FR"/>
              <a:t>Une course - Un modèle</a:t>
            </a:r>
            <a:endParaRPr/>
          </a:p>
          <a:p>
            <a:pPr indent="-228600" lvl="0" marL="457200" rtl="0" algn="l">
              <a:lnSpc>
                <a:spcPct val="80000"/>
              </a:lnSpc>
              <a:spcBef>
                <a:spcPts val="0"/>
              </a:spcBef>
              <a:spcAft>
                <a:spcPts val="0"/>
              </a:spcAft>
              <a:buClr>
                <a:srgbClr val="3C3C3A"/>
              </a:buClr>
              <a:buSzPts val="1000"/>
              <a:buFont typeface="Montserrat Light"/>
              <a:buNone/>
            </a:pPr>
            <a:r>
              <a:t/>
            </a:r>
            <a:endParaRPr/>
          </a:p>
          <a:p>
            <a:pPr indent="-292100" lvl="0" marL="457200" rtl="0" algn="l">
              <a:lnSpc>
                <a:spcPct val="80000"/>
              </a:lnSpc>
              <a:spcBef>
                <a:spcPts val="0"/>
              </a:spcBef>
              <a:spcAft>
                <a:spcPts val="0"/>
              </a:spcAft>
              <a:buClr>
                <a:srgbClr val="3C3C3A"/>
              </a:buClr>
              <a:buSzPts val="1000"/>
              <a:buFont typeface="Montserrat Light"/>
              <a:buChar char="●"/>
            </a:pPr>
            <a:r>
              <a:rPr lang="fr-FR"/>
              <a:t>Benchmark des modèles (Sklearn, BQML, Sklearn vs BQML)</a:t>
            </a:r>
            <a:endParaRPr/>
          </a:p>
          <a:p>
            <a:pPr indent="-228600" lvl="0" marL="457200" rtl="0" algn="l">
              <a:lnSpc>
                <a:spcPct val="80000"/>
              </a:lnSpc>
              <a:spcBef>
                <a:spcPts val="0"/>
              </a:spcBef>
              <a:spcAft>
                <a:spcPts val="0"/>
              </a:spcAft>
              <a:buClr>
                <a:srgbClr val="3C3C3A"/>
              </a:buClr>
              <a:buSzPts val="1000"/>
              <a:buFont typeface="Montserrat Light"/>
              <a:buNone/>
            </a:pPr>
            <a:r>
              <a:t/>
            </a:r>
            <a:endParaRPr/>
          </a:p>
          <a:p>
            <a:pPr indent="-292100" lvl="0" marL="457200" rtl="0" algn="l">
              <a:lnSpc>
                <a:spcPct val="80000"/>
              </a:lnSpc>
              <a:spcBef>
                <a:spcPts val="0"/>
              </a:spcBef>
              <a:spcAft>
                <a:spcPts val="0"/>
              </a:spcAft>
              <a:buClr>
                <a:srgbClr val="3C3C3A"/>
              </a:buClr>
              <a:buSzPts val="1000"/>
              <a:buFont typeface="Montserrat Light"/>
              <a:buChar char="●"/>
            </a:pPr>
            <a:r>
              <a:rPr lang="fr-FR"/>
              <a:t>Prédiction sur la position exacte</a:t>
            </a:r>
            <a:endParaRPr/>
          </a:p>
          <a:p>
            <a:pPr indent="-228600" lvl="0" marL="457200" rtl="0" algn="l">
              <a:lnSpc>
                <a:spcPct val="80000"/>
              </a:lnSpc>
              <a:spcBef>
                <a:spcPts val="0"/>
              </a:spcBef>
              <a:spcAft>
                <a:spcPts val="0"/>
              </a:spcAft>
              <a:buClr>
                <a:srgbClr val="3C3C3A"/>
              </a:buClr>
              <a:buSzPts val="1000"/>
              <a:buFont typeface="Montserrat Light"/>
              <a:buNone/>
            </a:pPr>
            <a:r>
              <a:t/>
            </a:r>
            <a:endParaRPr/>
          </a:p>
          <a:p>
            <a:pPr indent="-292100" lvl="0" marL="457200" rtl="0" algn="l">
              <a:lnSpc>
                <a:spcPct val="80000"/>
              </a:lnSpc>
              <a:spcBef>
                <a:spcPts val="0"/>
              </a:spcBef>
              <a:spcAft>
                <a:spcPts val="0"/>
              </a:spcAft>
              <a:buClr>
                <a:srgbClr val="3C3C3A"/>
              </a:buClr>
              <a:buSzPts val="1000"/>
              <a:buFont typeface="Montserrat Light"/>
              <a:buChar char="●"/>
            </a:pPr>
            <a:r>
              <a:rPr lang="fr-FR"/>
              <a:t>Automatiser l’ingestion des données dans le cloud</a:t>
            </a:r>
            <a:endParaRPr/>
          </a:p>
          <a:p>
            <a:pPr indent="-228600" lvl="0" marL="457200" rtl="0" algn="l">
              <a:lnSpc>
                <a:spcPct val="80000"/>
              </a:lnSpc>
              <a:spcBef>
                <a:spcPts val="0"/>
              </a:spcBef>
              <a:spcAft>
                <a:spcPts val="0"/>
              </a:spcAft>
              <a:buClr>
                <a:srgbClr val="3C3C3A"/>
              </a:buClr>
              <a:buSzPts val="1000"/>
              <a:buFont typeface="Montserrat Light"/>
              <a:buNone/>
            </a:pPr>
            <a:r>
              <a:t/>
            </a:r>
            <a:endParaRPr/>
          </a:p>
        </p:txBody>
      </p:sp>
      <p:sp>
        <p:nvSpPr>
          <p:cNvPr id="359" name="Google Shape;359;p7"/>
          <p:cNvSpPr txBox="1"/>
          <p:nvPr/>
        </p:nvSpPr>
        <p:spPr>
          <a:xfrm>
            <a:off x="1032296" y="2241765"/>
            <a:ext cx="2937000" cy="210600"/>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rgbClr val="3C3C3A"/>
              </a:buClr>
              <a:buSzPts val="1000"/>
              <a:buFont typeface="Montserrat"/>
              <a:buNone/>
            </a:pPr>
            <a:r>
              <a:rPr b="1" i="0" lang="fr-FR" sz="1100" u="none" cap="none" strike="noStrike">
                <a:solidFill>
                  <a:schemeClr val="accent1"/>
                </a:solidFill>
                <a:latin typeface="Montserrat"/>
                <a:ea typeface="Montserrat"/>
                <a:cs typeface="Montserrat"/>
                <a:sym typeface="Montserrat"/>
              </a:rPr>
              <a:t>Le challenge</a:t>
            </a:r>
            <a:endParaRPr/>
          </a:p>
          <a:p>
            <a:pPr indent="-317500" lvl="0" marL="457200" marR="0" rtl="0" algn="l">
              <a:lnSpc>
                <a:spcPct val="100000"/>
              </a:lnSpc>
              <a:spcBef>
                <a:spcPts val="0"/>
              </a:spcBef>
              <a:spcAft>
                <a:spcPts val="0"/>
              </a:spcAft>
              <a:buClr>
                <a:srgbClr val="3C3C3A"/>
              </a:buClr>
              <a:buSzPts val="1000"/>
              <a:buFont typeface="Montserrat"/>
              <a:buNone/>
            </a:pPr>
            <a:r>
              <a:t/>
            </a:r>
            <a:endParaRPr b="1" i="0" sz="1000" u="none" cap="none" strike="noStrike">
              <a:solidFill>
                <a:schemeClr val="accent1"/>
              </a:solidFill>
              <a:latin typeface="Montserrat"/>
              <a:ea typeface="Montserrat"/>
              <a:cs typeface="Montserrat"/>
              <a:sym typeface="Montserrat"/>
            </a:endParaRPr>
          </a:p>
        </p:txBody>
      </p:sp>
      <p:sp>
        <p:nvSpPr>
          <p:cNvPr id="360" name="Google Shape;360;p7"/>
          <p:cNvSpPr txBox="1"/>
          <p:nvPr/>
        </p:nvSpPr>
        <p:spPr>
          <a:xfrm>
            <a:off x="4572000" y="2241765"/>
            <a:ext cx="2937000" cy="210600"/>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rgbClr val="3C3C3A"/>
              </a:buClr>
              <a:buSzPts val="1000"/>
              <a:buFont typeface="Montserrat"/>
              <a:buNone/>
            </a:pPr>
            <a:r>
              <a:rPr b="1" i="0" lang="fr-FR" sz="1100" u="none" cap="none" strike="noStrike">
                <a:solidFill>
                  <a:schemeClr val="accent1"/>
                </a:solidFill>
                <a:latin typeface="Montserrat"/>
                <a:ea typeface="Montserrat"/>
                <a:cs typeface="Montserrat"/>
                <a:sym typeface="Montserrat"/>
              </a:rPr>
              <a:t>Les pistes d’amélioration</a:t>
            </a:r>
            <a:endParaRPr/>
          </a:p>
          <a:p>
            <a:pPr indent="-317500" lvl="0" marL="457200" marR="0" rtl="0" algn="l">
              <a:lnSpc>
                <a:spcPct val="100000"/>
              </a:lnSpc>
              <a:spcBef>
                <a:spcPts val="0"/>
              </a:spcBef>
              <a:spcAft>
                <a:spcPts val="0"/>
              </a:spcAft>
              <a:buClr>
                <a:srgbClr val="3C3C3A"/>
              </a:buClr>
              <a:buSzPts val="1000"/>
              <a:buFont typeface="Montserrat"/>
              <a:buNone/>
            </a:pPr>
            <a:r>
              <a:t/>
            </a:r>
            <a:endParaRPr b="1" i="0" sz="1000" u="none" cap="none" strike="noStrike">
              <a:solidFill>
                <a:schemeClr val="accent1"/>
              </a:solidFill>
              <a:latin typeface="Montserrat"/>
              <a:ea typeface="Montserrat"/>
              <a:cs typeface="Montserrat"/>
              <a:sym typeface="Montserrat"/>
            </a:endParaRPr>
          </a:p>
        </p:txBody>
      </p:sp>
      <p:sp>
        <p:nvSpPr>
          <p:cNvPr id="361" name="Google Shape;361;p7"/>
          <p:cNvSpPr txBox="1"/>
          <p:nvPr/>
        </p:nvSpPr>
        <p:spPr>
          <a:xfrm>
            <a:off x="1032296" y="2347065"/>
            <a:ext cx="4329900" cy="1135011"/>
          </a:xfrm>
          <a:prstGeom prst="rect">
            <a:avLst/>
          </a:prstGeom>
          <a:noFill/>
          <a:ln>
            <a:noFill/>
          </a:ln>
        </p:spPr>
        <p:txBody>
          <a:bodyPr anchorCtr="0" anchor="ctr" bIns="0" lIns="0" spcFirstLastPara="1" rIns="0" wrap="square" tIns="0">
            <a:noAutofit/>
          </a:bodyPr>
          <a:lstStyle/>
          <a:p>
            <a:pPr indent="-292100" lvl="0" marL="457200" marR="0" rtl="0" algn="l">
              <a:lnSpc>
                <a:spcPct val="80000"/>
              </a:lnSpc>
              <a:spcBef>
                <a:spcPts val="0"/>
              </a:spcBef>
              <a:spcAft>
                <a:spcPts val="0"/>
              </a:spcAft>
              <a:buClr>
                <a:srgbClr val="3C3C3A"/>
              </a:buClr>
              <a:buSzPts val="1000"/>
              <a:buFont typeface="Montserrat Light"/>
              <a:buChar char="●"/>
            </a:pPr>
            <a:r>
              <a:rPr b="0" i="0" lang="fr-FR" sz="1000" u="none" cap="none" strike="noStrike">
                <a:solidFill>
                  <a:srgbClr val="3C3C3A"/>
                </a:solidFill>
                <a:latin typeface="Montserrat Light"/>
                <a:ea typeface="Montserrat Light"/>
                <a:cs typeface="Montserrat Light"/>
                <a:sym typeface="Montserrat Light"/>
              </a:rPr>
              <a:t>2 jours c’est court !</a:t>
            </a:r>
            <a:endParaRPr/>
          </a:p>
          <a:p>
            <a:pPr indent="-228600" lvl="0" marL="457200" marR="0" rtl="0" algn="l">
              <a:lnSpc>
                <a:spcPct val="80000"/>
              </a:lnSpc>
              <a:spcBef>
                <a:spcPts val="0"/>
              </a:spcBef>
              <a:spcAft>
                <a:spcPts val="0"/>
              </a:spcAft>
              <a:buClr>
                <a:srgbClr val="3C3C3A"/>
              </a:buClr>
              <a:buSzPts val="1000"/>
              <a:buFont typeface="Montserrat Light"/>
              <a:buNone/>
            </a:pPr>
            <a:r>
              <a:t/>
            </a:r>
            <a:endParaRPr b="0" i="0" sz="1000" u="none" cap="none" strike="noStrike">
              <a:solidFill>
                <a:srgbClr val="3C3C3A"/>
              </a:solidFill>
              <a:latin typeface="Montserrat Light"/>
              <a:ea typeface="Montserrat Light"/>
              <a:cs typeface="Montserrat Light"/>
              <a:sym typeface="Montserrat Light"/>
            </a:endParaRPr>
          </a:p>
          <a:p>
            <a:pPr indent="-292100" lvl="0" marL="457200" marR="0" rtl="0" algn="l">
              <a:lnSpc>
                <a:spcPct val="80000"/>
              </a:lnSpc>
              <a:spcBef>
                <a:spcPts val="0"/>
              </a:spcBef>
              <a:spcAft>
                <a:spcPts val="0"/>
              </a:spcAft>
              <a:buClr>
                <a:srgbClr val="3C3C3A"/>
              </a:buClr>
              <a:buSzPts val="1000"/>
              <a:buFont typeface="Montserrat Light"/>
              <a:buChar char="●"/>
            </a:pPr>
            <a:r>
              <a:rPr b="0" i="0" lang="fr-FR" sz="1000" u="none" cap="none" strike="noStrike">
                <a:solidFill>
                  <a:srgbClr val="3C3C3A"/>
                </a:solidFill>
                <a:latin typeface="Montserrat Light"/>
                <a:ea typeface="Montserrat Light"/>
                <a:cs typeface="Montserrat Light"/>
                <a:sym typeface="Montserrat Light"/>
              </a:rPr>
              <a:t>Un grand merci pour l’organisation </a:t>
            </a:r>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8"/>
          <p:cNvSpPr txBox="1"/>
          <p:nvPr>
            <p:ph type="title"/>
          </p:nvPr>
        </p:nvSpPr>
        <p:spPr>
          <a:xfrm>
            <a:off x="1658925" y="3830300"/>
            <a:ext cx="5826000" cy="44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Simple Light">
  <a:themeElements>
    <a:clrScheme name="Simple Light">
      <a:dk1>
        <a:srgbClr val="3C3C3A"/>
      </a:dk1>
      <a:lt1>
        <a:srgbClr val="FFFFFF"/>
      </a:lt1>
      <a:dk2>
        <a:srgbClr val="3C3C3A"/>
      </a:dk2>
      <a:lt2>
        <a:srgbClr val="F8485E"/>
      </a:lt2>
      <a:accent1>
        <a:srgbClr val="F8485E"/>
      </a:accent1>
      <a:accent2>
        <a:srgbClr val="FCA2AE"/>
      </a:accent2>
      <a:accent3>
        <a:srgbClr val="FDDADE"/>
      </a:accent3>
      <a:accent4>
        <a:srgbClr val="D7EBE7"/>
      </a:accent4>
      <a:accent5>
        <a:srgbClr val="EFEADC"/>
      </a:accent5>
      <a:accent6>
        <a:srgbClr val="EFEEEE"/>
      </a:accent6>
      <a:hlink>
        <a:srgbClr val="F84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